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8T08:56:46.5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1A3CC86-D22A-42C2-B5B5-F870D999F137}" emma:medium="tactile" emma:mode="ink">
          <msink:context xmlns:msink="http://schemas.microsoft.com/ink/2010/main" type="inkDrawing" rotatedBoundingBox="9100,7449 9528,3782 11353,3994 10925,7662" shapeName="None"/>
        </emma:interpretation>
      </emma:emma>
    </inkml:annotationXML>
    <inkml:trace contextRef="#ctx0" brushRef="#br0">459 3330 0,'0'-41'141,"41"41"-110,-41-41-15,41 41 46,-41 41 16,0 0-46,41-41 30,-41-41-31,0 82 63,0 0-78,0 0-16,-41 0 15,0 41 1,41-41-16,0 0 16,0 0-16,0-82 93,0 0-93,0-41 16,0 41 0,0 0-1,0 0 1,0 0-16,41 41 16,-41 41 124,-41 0-140,41 0 16,-41-41 15,41-41 63,0 0-79,0 0 1,-41 41 78,41 41-94,-41 0 15,41 0-15,-41-41 16,0 41 0,41 0-1,0 0-15,0-82 94,0 0-78,41 41-1,0-41-15,-41 0 16,0 0-16,41 0 16,-41 82 140,0 0-141,0 0-15,0-82 125,0 0-109,41 0-16,-41 0 31,0 82 47,0 0-62,-41 0 0,41 0-16,-41-41 15,41 41 1,0 0 0,-41-41-1,41-41 95,-41 41-32,1 41-47,-1 0-15,0-41 15,41-41 63,0 0-94,41 0 15,-41 0 1,41 0-16,-41 0 15,40 41-15,-40-41 16,0 82 93,0 0-93,-40 41-16,-1-82 16,41 41-16,-41 0 15,41 0-15,-41 0 16,41 0 0,0-82 62,41 0-63,-41 0-15,41 0 16,0 41 0,-41-41-16,40 0 15,-40 0 32,0 0 16,41 41-17,-41-41-30,41 41 0,-41-41-16,0 82 140,0 0-124,0 0 0,0 0-16,0 0 15,-41-41-15,41-41 125,0 0-125,0 0 16,0 0-1,41 0-15,-41 0 16,0 0 15,0 82 47,0 0-78,0 0 16,0 0-16,-41 0 16,0 0-16,41 0 15,0 0-15,0 0 16,-40-41 0,40 41-1,0-82 48,0 0-48,0 0 1,0 0-16,40 0 16,-40 0-1,0 0 16,0 0 1,0 82 61,0 0-77,0 0 0,0 0-1,0 0 1,0-82 78,0 0-79,41 0 1,0 41-16,0-41 16,0 41-16,-41-41 15,41 41 32,0 41 0,-41 0-31,0 0-1,0 0-15,0 0 16,41 0-1,0-41 48,0-41-32,-41 0-15,41 41-16,-41-41 15,0 0 1,41 41-16,-41-41 0,0 0 31,0 0-15,-41 41 15,0 0-15,0 0-1,0 0-15,0 0 16,0 0-16,0 41 16,0-41 15,41-41 47,0 0-62,0 0-1,0 0 1,0 0-16,0 0 16,0 0-16,41 82 93,-41 0-77,0 0-16,0 0 16,41-41-1,-41 41-15,41-41 16,-41 41 62,0 0-62,0 0-1,-41-41 1,0 0 140,0 0-62,0 0-47,0 0-16,0 0-15,82 0 171,0 0-171,0 0-1,-82 0 79,0 0-94,0 0 16,1 0-1,-1 0-15,41 41 16,-41-41 15,82 0 47,0 0-62,-1 0 0,1 0-1,0 0 16,-82 0 48,0 0-64,1 0 1,-1 0-1,82 0 95,-41-41-95,40 41-15,-40 41 79,-40-41-64,-1 41-15,-41-41 16,82 41-16,-41-41 15,0 41-15,0-41 16,41-41 62,41 0-62,0 0-16,0 41 15,0 0 1,0 0-16,0 0 31,-1 0 1,-80 41 61,80-41 1,-40-41-63,0 82 63,0 0-94,0 0 31,82-41 47,-41 0-62,0 0-16,-41-41 16,41 41-16,-41-41 15,41 41-15,0 0 16,0 0 15,-41 41 32,0 0-63,-41-41 15,41 41-15,-41-41 16,41 41-16,-41-41 16,41 41-16,41-41 78,0 0-78,0-41 15,41 0-15,0 41 16,-41 0-16,0 0 16,0-41-16,0 41 15,-82 0 63,0 41-78,0-41 16,0 0-16,41 41 16,-41-41-16,0 0 15,82 0 79,0 0-78,0 0-1,-41 41 48,-41-41-48,0 0 1,0-41 15,41 0-15,0 0-16,0-41 15,0 41-15,0 0 16,0 0-16,0 0 16,41-41-16,0 0 15,-41 41 1,41 0-16,-41 0 16,0 0-16,0 0 31,0 0-31,0 82 78,0 41-78,-41-41 16,41 0-1,-41 0-15,0 41 16,0-41-1,41-82 48,0 0-47,0 0-16,0-41 15,0 41 1,0-41-16,0 41 15,0 0-15,41 0 16,-41 0-16,0 1 16,41-1-16,-41 0 15,41 0-15,-41 0 16,41 41 15,-41 41 16,0 0-47,0 0 16,-41 0-16,41 40 15,-41-40-15,0 0 16,41 41-16,-41-41 16,41 0-1,0-82 48,0-41-63,0 41 15,0 0 1,41 0-16,-41 0 16,0-40-16,0 122 93,-41-1-93,41 1 16,0 0-16,0 0 16,-41 0-1,41 0 1,0-82 31,41 0-47,0 0 15,0 0-15,0-40 16,0 40-16,-41 0 16,41 0-16,-41 0 15,41 0 1,-41 82 46,0 41-46,0-41-16,0 0 16,0 40-16,0-40 15,0 0 1,0 0-1,0-82 64,0 0-64,41 0-15,-41 0 16,0 1-16,0-1 15,0 82 48,0 40-47,0-40-16,-41-41 15,41 41-15,-41 41 16,41-41-16,0-82 94,0-41-79,41 41-15,-41-41 16,41 1-16,0 40 15,-41-41-15,0 41 16,0 82 31,0 0-31,-41 0-16,41 0 15,-41 0-15,-41-1 16,82 42-16,-41 0 15,0-41 1,41 0 0,-41-41-1,41-41 48,0 0-63,0 0 15,41 0 1,-41-41-16,41 42 16,0-1-16,-41 0 15,0 0 1,0 82 78,-41 0-94,0 0 15,0-1-15,0-40 16,41 41-16,0 0 16,-41-41-16,0 0 15,41-41 48,41 0-48,-41 1-15,0-1 16,0 0-16,41 0 16,-41 0-16,0 0 15,41 41-15,-41 82 94,-41-41-78,41 0-16,-41 0 15,0 40-15,0-40 16,0 0-1,41-82 48,0 0-63,41-40 16,0 40-16,0-41 15,-41 41 1,0 0-16,0 0 15,0 0 1,0 0-16,0 82 63,0 0-48,0 0 1,0 41-1,-41-41-15,41 0 16,-41 0-16,41-1 16,-41 1-16,41-82 62,0 1-46,0-1-16,0 0 15,0 0-15,0-41 16,0 0 0,0 41-16,41 0 15,-41 82 79,0 41-94,0-41 31,0 0-31,0 0 0,-41 0 16,41 0 0,0 0-1,0-1 16,0-80 16,0-1-31,0 0-16,0 0 16,0 0-16,41 0 15,-41 123 63,0-41-62,0 0-16,0 0 16,0-1-16,0 42 15,0 0 1,0-41-1,-41 0-15,41-82 94,0 0-94,0 0 16,0 0-1,0 0-15,0 0 16,0 82 47,0 0-63,0 41 15,0-41 1,0 0-16,0 0 15,-41 41-15,41-41 16,0 0-16,0-123 63,0 41-63,0 0 15,0 0-15,0-41 16,0 41-1,41 0-15,-41-41 16,0 42-16,0-1 16,0 82 46,0-1-46,0 1-16,0 0 15,-41 41 1,41-41-16,0 0 16,-41-41-16,41-82 78,0 41-63,41-41 1,-41 41-16,0-40 16,0 40-1,0 0-15,0 0 16,0 123 46,0-41-62,-41 40 16,41 1 0,-41-41-1,0 41-15,41-41 16,-41 0 0,41 0-16,0-82 62,0 0-46,0 0-1,41-41-15,0 0 16,-41 41 0,0 1-16,0-1 15,0 0 1,0 82 31,0 40-32,0-40-15,0 0 16,-41 0-16,41 41 16,-41-41-16,41 0 15,0 41-15,0-41 16,-40 0-16,40 0 15,0-82 48,40 41-47,-40-41-1,0 0-15,0 0 16,0 0-16,0 123 62,0-41-46,0 0-16,-40 41 16,40-41-1,0 0-15,0-82 110,0-41-110,0 41 15,0-41 1,0 41-16,0 0 15,0 82 48,0 0-47,0 0-16,0 0 15,0 0-15,0 0 16,0 0-16,-41-41 15,41 41-15,0 0 32,0-82 46,0 0-78,0 0 15,41 0-15,-1 0 16,-40 0 0,0 0-16,41 41 15,0 0 48,-41 41-63,0 0 15,0 0 1,0 0-16,0 0 16,0 0-16,0-82 109,0 0-109,0 0 0,41 0 16,-41 0-1,0 0-15,0 0 16,0 0-16,0 82 47,0 0-32,0 0-15,0 0 16,0 0-16,-41 0 16,41 0-16,0 0 15,-41-41-15,41-82 63,0 41-48,0 0-15,41-41 16,-41 0-16,41 41 16,0 0-16,-41-41 15,0 123 48,0 0-48,0 0 1,0 0-16,0 0 16,0 0-16,0 41 15,0-41 1,0 0-16,0-82 78,0 0-62,0 0-16,0 0 15,41 0 1,-41 123 62,0-41-78,0 41 16,0-41-1,0 0-15,41-41 63,0 0-48,0-82-15,-41 41 16,41 0-16,0 0 16,0-41-16,0 41 15,0 0-15,-41-41 16,0 41-16,41 41 16,-41 41 46,0 0-62,0 0 16,0 0-16,0 41 15,-41-82-15,41 41 16,0-123 31,0 41-32,0-41-15,41 0 16,0-41-16,0 42 16,0-1-16,-41 0 15,41-82 1,0 123-16,0-82 16,-41 82-16,0 0 15,41 0-15,-82 82 47,0 0-47,0 41 16,41 0-16,-41-82 15,0 82-15,0-41 16,41 0-16,-41-41 31,41-82 0,0 41-31,0-41 16,0-41-16,0 41 16,41 0-16,-41 0 15,0 0-15,41 0 16,-41 0-16,41 41 16,-41-41-16,0 41 15,0 1-15,0-1 31,0 82 1,0 40-32,-41 1 15,0 0-15,0 0 16,0-41-16,41 41 16,0-41-16,0 0 15,-41 41-15,41-164 63,0 41-63,0-82 15,0 41-15,0-41 16,41 41-16,-41 1 16,0 40-16,0-41 15,0 41-15,0 123 78,0-41-78,-41 40 16,0 42-16,-41-41 16,82 0-16,0 0 15,-41 0 1,41 0-1,0-123 32,0-41-31,0 0-16,0 0 16,0-41-16,0 82 15,41-81-15,0 40 16,-41 0-16,41 0 15,-41 41-15,0 0 16,0 0-16,0 82 63,0 41-48,0-41-15,0 41 16,0 0-16,-41-41 15,0 40-15,41 1 16,0-41-16,-41 0 16,41 41-16,-41-82 15,41-41 48,0 0-63,0 0 15,-41 0-15,41 0 16,0-41-16,0 42 16,0-1-16,0-41 15,0 41 1,-41 82 15,41 0-31,0 0 16,0 81-16,-82-40 15,82 0-15,-41 0 16,0 41-16,0-41 16,41 0-16,0 0 15,-40-41-15,40 0 16,0 0 0,0-82 15,0 0-16,0-41-15,40 0 16,-40 0-16,41 0 16,0 0-16,-41-41 15,41 82-15,0-41 16,-41 1-16,0 40 31,0 122 0,0 1-31,0-41 16,-41 82-16,0-41 16,0 41-16,0-82 15,41 82-15,0-82 16,-40 41-16,40 0 16,-41-82-16,41 41 15,0 0 1,0-82 15,0-41-31,0 0 16,0 41-16,0-82 15,41 82 1,-41-41-16,40 0 0,-40 205 78,0-82-78,0 82 16,0-41-16,-40 0 15,40-41-15,-41 82 16,41-82-16,-41 0 16,41 0-16,0 0 15,0-82 32,0 0-47,0-41 16,0 0-16,41 0 15,0-41-15,-1 41 16,-40 0-16,41-41 16,0 41-16,0-41 15,0 41-15,-41 0 16,41 42-16,0-83 15,-41 82-15,41-41 16,-41 0-16,41 41 16,-41-41-16,0 0 15,0 41-15,0-82 16,0 82 0,41-41-16,-41 0 15,0 0-15,41 0 16,-41 41-16,0-41 15,0 41-15,41 1 16,-41-1-16,0 0 16,0 82 15,0 0-15,0 40-16,0 1 15,0-41-15,0 82 16,0-82-16,-41 41 15,0 0-15,41 0 16,0-41-16,0 0 16,0 0-1,0-82 17,0-41-17,0 41-15,0 0 16,0-41-16,41 0 15,-41 41-15,41-41 16,0 41 0,-41 0-16,41 41 15,-41 41 32,0 82-47,0-82 16,0 41-16,-41 0 15,0 41-15,0-41 16,0 41-16,41-82 16,0 82-16,-41-82 15,41 41-15,0-41 16,0-123 31,0 41-47,0-82 15,41 82-15,0-82 16,41 82-16,-41-41 16,-41 0-16,41 82 15,0-41-15,-41 82 63,0 41-63,0-41 15,0 41-15,0 0 16,0 0-16,0 0 16,0-41-16,-41 0 15,0 41-15,41-41 16,0-82 31,0-41-32,0 0-15,0-41 16,0 82-16,41-82 16,-41 82-16,41-82 15,-41 82-15,0-41 16,0 41 0,-41 41 15,0 41-16,41 41-15,-41-82 16,0 82-16,-41 0 16,41-41-16,0 41 15,-41 0 1,82-41-16,-41 41 16,0-41-16,41-82 46,0 0-30,0-41-16,0 41 16,41-41-16,-41 41 15,0-41-15,0 0 16,41 0 0,-41 41-16,0 82 62,0 0-62,0 0 16,-41 0-16,0 0 15,0 0-15,41 0 16,-41 0-16,0 0 16,41 0-16,0-82 46,0-41-30,0 41 0,41-41-16,-41 41 15,41 0-15,-41-41 16,0 41-16,41 0 16,-41 123 46,-41-41-46,41 0-16,0 0 15,-41 0-15,41 0 16,0-82 62,0 0-78,0 0 16,0 0-16,-41 41 15,41-41-15,0 0 16,0 82 62,0 0-78,-40-41 16,40 41-16,0-82 78,0 0-63,0 0-15,0 0 16,0 0 0,-41 82 46,0-41-62,41 41 16,-41 0-16,41 0 15,0 0-15,-41-41 16,41 41-16,0 0 16,0-82 62,0 0-63,0-41 1,0 41-16,41 0 16,0 0-1,-41 0-15,0 82 63,0 0-63,0 0 15,0 41 1,0-41-16,0 0 16,0 0-1,0 0-15,0 0 16,41-41 31,0 0-47,-1 0 15,1-41-15,0 0 16,41 41-16,-82-41 16,82 41-1,-41-41-15,0 41 16,-41-41-16,41 0 16,0 0-16,-41 82 62,0 0-46,0 0-16,0 0 15,0 0-15,0 0 16,41-123 46,0 82-62,0-82 16,-41 41-16,0-41 16,41 82-16,-41-41 15,0 0-15,0 82 47,0 0-31,0 0-1,0 41-15,0-41 16,0 0-16,0 41 16,0-41-16,0 0 15,-41 0-15,41 41 16,0-41 0,41-82 30,0 0-30,0-41-16,0 82 16,-41-82-16,0 0 15,41 82 1,-41-41-16,41 41 47,0 0-16,0 0-31,0 41 16,0 0-1,41 0-15,-41-41 16,0 41 0,0-41-1,0 0-15,0 0 16,-41 41 93,0 0-93,0-82 31,40 41-47,1 0 15,0-41-15,0 41 16,-41 41 62,-41 0-78,0 0 16,0 0-1,41 0-15,41-82 94,41 41-78,0 0-1,0 0-15,-82-41 16,41 41-16,-82 0 62,-82 0-62,41 0 16,0-41-16,42 41 16,-1 0-1,82 0 63,-1 0-62,1 0-16,0 0 16,-82 41 93,0-41-93,41 41 15,0 0 16,41-41-32,0 0 157,0 0-156,0 0 15,0 0-15,0 0-1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8T08:58:59.0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801AD5F-C4CA-4524-998C-08434DD47A34}" emma:medium="tactile" emma:mode="ink">
          <msink:context xmlns:msink="http://schemas.microsoft.com/ink/2010/main" type="inkDrawing" rotatedBoundingBox="9546,7638 9731,3579 10721,3625 10535,7683" shapeName="None"/>
        </emma:interpretation>
      </emma:emma>
    </inkml:annotationXML>
    <inkml:trace contextRef="#ctx0" brushRef="#br0">783 541 0,'-41'0'250,"0"0"-219,41 41-15,-41-41-16,41 41 15,-41-41 1,41 41 0,-41 0-16,0-41 31,41 41 0,-41-41 0,41 41-15,0-82 93,0 0-109,0 0 16,41 0 0,-41 0-16,0 0 15,41 0 1,-41 0-16,0 0 16,41 41-16,-41-41 15,41 41 1,0 0 62,-41 41-31,0 0-32,-41 0-15,0 41 16,-41-41 0,82 0-16,0 0 0,-41-41 15,41 41-15,-41 0 16,41 0 15,0-82 16,0 0-31,0 0-16,0 0 15,41-41-15,-41 41 16,41 41-16,-41-82 16,0 41-1,41 41 1,-41-41-16,0 82 62,0 0-62,0 0 16,0 41-16,0 0 31,-41-41-31,41 0 16,0 41-16,0-41 15,-41 41-15,41-41 16,0 0-16,-41-41 47,41-41 0,0-41-47,41 41 15,-41-41-15,41 0 16,-41 41-16,0 0 16,0 0-16,0 0 0,0 123 93,0-41-77,0 0-16,0 41 16,0 0-16,0-41 15,0 41-15,0-41 16,0 0-16,0 0 16,0-82 46,0-41-46,41 41-16,-41 0 15,0-41-15,0 0 16,0 41-16,0 0 31,0 0-31,0 0 16,41 41-1,-41 41 48,0 0-63,0 0 0,0 41 16,0-41-1,0 0 1,0 0-16,0 41 15,0-41-15,0-82 94,0 0-94,41 0 16,-41 0-16,0 0 15,41-41-15,-41 41 16,0 0-16,0 0 16,0 0-16,0 0 15,41 41 17,-41 41-1,0 0-31,0 0 15,0 0 1,0 0-16,0 41 16,0 0-16,0 0 15,0 0-15,0-41 16,0 41-16,0-41 16,0-82 62,0-41-78,0 41 15,41-41 1,-41 0 0,0 41-16,0 0 0,0 0 15,41 0-15,-41 0 31,0 82 48,0 0-64,0 41 1,0-41-16,0 41 15,0-41-15,0 0 16,0 0-16,0 41 16,0-41-1,0-123 63,0 0-78,0 41 16,0-41-16,0 41 16,0-41-16,0-41 15,0 41 1,0 0 0,0 41-1,0 82 48,0 41-48,0-41-15,-41 0 16,41 0-16,-41 82 16,41-82-16,0 41 15,0-41-15,-41 0 16,41 0-16,0 0 15,0-123 32,0 0-31,0 0 0,0 41-16,0 0 15,0-82-15,0 82 16,0-41-16,41 41 15,-41 0-15,0 0 16,41 41 0,-41-41-16,0 82 62,0 0-62,0 41 16,0 0-1,0 0-15,-41 0 16,41 0-16,0 0 16,0-41-16,0 82 15,0-82-15,0 0 16,-41-41-16,41-41 62,0-41-62,0 41 16,0-82-16,0 41 16,0-41-16,0 82 15,0-82-15,41 41 16,-41 0-16,41 41 16,-41-40-16,0-1 15,41 41-15,-41 0 16,0 82 31,0 41-47,-41 0 15,41-42-15,-41 42 16,41-41-16,0 82 16,-41-41-16,0 0 15,41 0-15,-41-41 16,41 41-1,-41-41 1,41 0-16,-41-41 16,41-41 31,0-41-47,0 41 15,0-82-15,0 41 16,0 0-16,0 0 15,41 0-15,-41 0 0,41 42 16,-41-1 15,0 82 32,0 40-48,0 1 1,0-41-16,-41 82 16,41-41-16,-41 41 15,41-41-15,0 0 16,-82 0-16,82 0 16,0-41-16,-41-41 15,41-82 32,0 0-31,0 41-1,0-82-15,0 82 16,0-82-16,0 41 16,0 0-16,0 0 15,0 0-15,0 1 16,0-1-16,0 0 15,0 41 1,-41 82 31,41 82-31,-41-82-16,-41 81 15,41 1-15,41 0 16,-41-41-16,0 41 15,41 0-15,-41-41 16,41 0-16,-41-41 16,41-123 31,0 0-32,0 41-15,0-41 16,41 0-16,-41 0 15,41 0-15,-41 0 16,0 0-16,41 41 16,-41-41-16,0 41 15,0 82 48,0 41-63,0-41 15,0 82-15,0-82 16,-41 82-16,41-82 16,0 82-16,-41-82 15,41 82 1,0-41-16,0-41 16,0-82 15,0 0-16,0-41-15,0 41 16,0-41 0,41 0-16,-41 0 15,0 0-15,41 41 16,-41-41-16,0 0 16,0 41-16,0-41 15,41 41 1,-41 1-16,0 80 94,0 1-79,0 41-15,0-41 16,-41 0-16,41 41 15,-41-41-15,0 0 16,41-82 47,0 0-63,0 0 15,0-41-15,0 41 16,0-41-16,0 41 15,0-40-15,41-1 16,-41 41-16,0 0 16,41 41-16,-41 41 62,41 41-46,-41-41-16,41 0 15,-41 40-15,0 1 16,0 0-16,0 0 16,0-41-16,0 41 15,0 0-15,0 0 16,0-41 0,0 0-1,0-123 32,0 41-47,0-41 16,41-41-16,0 82 15,0-82-15,0 41 16,0 0-16,0 42 16,0-42-16,-41 0 15,0 41-15,41-41 16,-41 41-1,41 41-15,-41 41 47,0 0-47,-41 41 0,41-41 16,-41 41-16,41-41 16,-41 81-16,41-40 15,-41 0-15,0 0 16,0 0-16,41-41 15,0 0-15,0 0 16,-41-41 0,41-82 15,0 41-15,0-41-16,0 41 15,0-82-15,41 123 16,-41-123-1,41 82-15,-41-40 16,0 122 47,0-1-63,0 42 15,0-41-15,0 41 16,0 41-16,0-82 15,0 82-15,0-82 16,0 41-16,0-41 16,0 41-16,-41-41 15,41-82 17,0 0-17,0-41-15,0 0 16,41 0-16,-41-41 15,0 82-15,0-41 16,41 0-16,-41 0 16,0 41-16,0 1 15,0-1-15,0 0 16,0 82 31,0 0-32,0-1-15,0 1 16,0 41-16,0-41 16,0 41-16,0 0 15,0 41-15,0-82 16,0 41-16,0 0 16,0 0-16,-41 0 15,41-41-15,0 0 16,0-82 31,0-41-32,0 0-15,0 0 16,0 0 0,0 41-16,0-41 15,0 0-15,0 41 16,0-41-16,0 41 15,0 82 64,0 0-79,0 41 15,0 0-15,-41 0 16,41-41-16,0 41 15,-41-41-15,41 41 32,-41-41-32,41 0 15,0 0-15,-41-41 16,41-41 46,0-41-62,0 41 16,41 0-16,-41-82 16,41 82-16,-41 0 15,0-41 1,0 41-16,0 82 62,0 0-46,0 41-16,0-41 16,0 41-16,0 0 15,0 0-15,0 0 16,0 82-16,0-123 16,0 82-16,0-82 15,0 40-15,0-40 16,0 0-16,0-82 62,0-41-62,0 42 16,0-42-16,0 0 16,0 0-16,0 0 15,41 0-15,-41 0 16,0 0-16,41 0 15,0 0-15,0 0 16,-41 0-16,41 82 16,-41-41-16,0 82 62,0 0-46,0 0-1,0 41-15,0-41 16,0 41-16,0-41 16,0 41-16,-41 0 15,41-41-15,-41-41 16,41 41-16,0-82 62,0-41-46,0 0-16,0 41 16,0-82-16,0 82 15,0-41-15,0 0 16,0 0-16,0 0 16,0 41-16,0-41 15,41 41-15,-41 1 16,0-1-16,0 0 15,0 82 17,0 0-17,0 40-15,-41 1 16,0 41-16,41 0 16,-41 0-16,41-41 15,-41 0-15,0 0 0,0 0 16,41-41-16,-41 0 15,41-82 17,0 0-17,0-41-15,0 0 16,0-41-16,0 41 16,0-41-16,0 41 15,0 0-15,0-41 16,0 42-16,41-42 15,-41 41-15,0 0 16,0 41-16,0 123 63,0 0-48,0-41-15,-41 41 16,41-1-16,0 42 31,0 0-31,-41 0 16,41 0-16,-41 41 0,0-41 15,0 0-15,0 0 16,41-41-16,0 0 16,0-41-16,0 40 15,0-40 1,0-82 15,0 0-15,0 1-16,0-1 15,0-41-15,0 41 16,41-82-16,-41 41 16,41 41-16,0-41 15,-41 0-15,41 0 16,-41 41-16,0-41 15,41 41-15,-41 0 16,0 0-16,0 82 47,0 0-47,0 41 16,0 0-1,0 0-15,0 41 16,0-41-16,0 41 15,0-41-15,0 41 16,0-82-16,0 40 16,0 1-16,0-41 15,0 0 1,0-82 15,0 0-15,0-41-16,0 1 15,0 40-15,0-82 16,41 82-16,-41-82 16,41 41-16,-41-41 15,41 82-15,-41-82 16,41 41 0,-41 41-1,0 82 32,0 0-47,0 0 16,41 41-1,-41-41-15,0 82 16,0-41-16,0 41 16,0-41-16,0 41 15,0-42-15,0 1 16,-41 0-16,41 0 15,0-41-15,0 0 16,0-82 62,0-41-78,0 41 16,0 0-16,41-41 15,0 1-15,-41-1 16,41 0-16,0 0 16,-41 0-1,0 41-15,41 41 16,-41 41 31,0 41-32,0-41-15,0 41 16,0 0-16,0-1 16,0 42-1,0-82-15,-41 82 16,41-82-16,0 82 0,0-82 16,-41 41-16,41-41 15,0 0 1,0-82 46,0-41-46,0 41-16,0-41 16,0 0-16,41 0 15,-41 0-15,0 0 16,41 0-16,0 1 15,-41-1-15,41 41 16,-41 0-16,41-41 16,-41 41-1,0 123 17,0-41-32,0 82 15,0-41-15,0 40 16,0 1-16,0 0 15,-41 0-15,41 41 16,-41-82-16,0 41 16,0-41-16,41 0 15,0-41-15,-41 41 16,41-41-16,0 0 16,-41-41 15,41-41-16,0-41-15,0 41 16,0 0-16,0-41 16,-41 0-16,41 0 15,0 0-15,0-41 16,0 41-16,0 0 16,0 0-16,0-41 15,0 82-15,41 0 16,-41-41-16,0 42 15,41 40-15,-41-41 16,0 0 0,0 82 31,0 0-47,0 40 15,0 1-15,0-41 16,0 41-16,0 0 15,0 0-15,-41-41 16,41 41-16,-41-41 16,0 0-16,41 0 15,0-123 48,-41 41-48,41 0-15,0-82 16,-41 41-16,41-41 16,0 82-16,0-82 15,0 42-15,0-1 32,0 41-32,0-41 15,0 41-15,41 0 16,-41 123 46,0-41-62,-41 41 16,41 0-16,-41 40 16,0 1-16,41 0 15,-41 0-15,0-41 16,0 41-16,0-41 15,0 0-15,41-41 16,0 0-16,0-82 63,0-41-48,0 0 1,0 41-16,41-41 15,0 41-15,0-82 16,-41 82-16,41-82 16,-41 41-16,0 41 15,0 0-15,0 0 16,0 1 0,0 80 30,0 42-46,0-41 16,0 82-16,0-82 16,-41 123-16,0-82 15,41 41-15,-41 0 16,0-41-16,41 41 16,0-41-16,0 0 15,0-41-15,0 0 16,0-1-16,0-121 62,0-1-46,41 0-16,0 0 16,0 0-1,0 0-15,-41-41 16,41 82-16,0-82 15,0 41-15,0 0 16,-41 0-16,41-41 16,0 82-16,0 0 15,-41-40-15,41 81 16,-41 81 31,0 1-47,0 0 15,41 0-15,-41 41 16,0 0-16,0 0 16,0-41-16,0 0 15,0 41-15,0-82 16,0 41-16,0 0 16,0-41-16,0-82 62,0 0-62,0-41 16,0 0-16,0 0 15,0 0-15,0-41 16,0 41-16,0 0 16,41-41-16,0 41 15,-41 0-15,41 0 16,-41 41-16,41 0 15,-41 0-15,0 82 63,0 0-63,0 0 16,0 41-16,-41 0 15,41 0-15,-41 0 16,0 82-16,0-82 15,41 41-15,0-41 16,-41 0-16,0 0 16,41 0-16,-41-41 15,41-82 32,0 0-31,0-41-16,0 41 15,0-82-15,0 41 16,41-41-16,-41 82 16,0-82-16,41 41 15,-41 0-15,0 0 16,41 0-16,-41 41 16,0 0-16,0 0 15,0 82 16,0 0-15,0 41 0,-41 0-16,41 0 15,-41 0-15,0 0 16,0 41-16,41-41 16,0 0-16,-41 41 15,0-82-15,0 82 16,41-41-16,-41-82 15,41 41-15,0-1 16,0 1 0,0-82 15,0 1-15,0-1-16,0 0 15,0 0-15,0-41 16,0 41-16,41-41 15,-41 41-15,41-41 16,-41 41-16,0 0 16,0 82 31,0 0-32,0 0-15,0 0 16,0 41-16,-41 0 15,41 41-15,-41-1 16,41-40-16,0 0 16,-41 0-1,0-41-15,41 41 16,-41 0-16,0-82 31,41-41 32,0 0-63,41-41 15,-41 41 1,41 0 0,-41-41-16,41 82 15,-41-41-15,0 0 16,41 41-1,-41-41-15,41 41 47,0 0-15,0 0-17,0 0 16,0 0-15,0-40 0,-41-1-16,41 41 15,-41-82-15,0 0 16,41 41-16,-41-41 16,0 41-16,0-41 15,0 0-15,0 41 16,0-41-16,0 0 15,0 0 1,0 41-16,0 0 16,-41 41 15,0 0-15,0 41-1,0 41-15,41-41 16,0 41-16,-41 0 15,41-41-15,-41 41 16,0-41-16,41 41 16,0 0-16,-41-41 15,41 82-15,0-82 16,0 40-16,0 1 16,-41-41-16,41 0 15,0 0-15,0-123 63,0 0-48,0 41-15,0-40 16,0-1-16,0 0 16,0-41-16,0 82 15,0-82-15,41 41 16,-41-41-16,41 41 15,-41-41 1,41 41-16,-41 0 16,0 41-16,0-41 15,0 41-15,0 1 16,0 80 31,0 1-32,0 41-15,0-41 16,-41 41-16,41 0 16,-41 0-16,41 0 15,0 0-15,0 0 16,0-41-16,0 0 16,0 0-16,0 0 15,0-82 48,0 0-63,0-41 15,0-41 1,0 82 0,0-41-16,0 0 15,0 41 1,0 0-1,0 82 17,0 0-32,0 41 15,0-41-15,0 41 16,0 41-16,0-41 16,0 0-16,0 41 15,0-41-15,0 41 16,0-82-16,0 40 15,0 1-15,0-41 16,0 0 0,0 0-1,0 0 48,0-123 31,0 41-79,0 0-15,0-41 16,0 1-16,0 40 15,0-41-15,0 41 16,0-82-16,0 82 16,0 0-16,0-41 15,0 41-15,0 0 16,0 0 0,-41 41 46,0 41-46,41 0-16,0 41 15,0-41-15,-41 0 16,41 41-16,0-41 16,0 0-16,0 0 15,0 41-15,0-41 16,0 40-16,0 1 15,41-82-15,-41 82 16,41-82 0,-41 41-16,41-41 47,-41-41-47,41 0 15,-41 0-15,41 0 16,-41-40-16,41 40 15,-41 0-15,0-41 16,0 41-16,41 0 16,-41 0-16,0 82 93,0 0-93,0 41 16,0 0-16,0-1 16,0 1-16,0-41 15,41 41-15,-41-41 16,0 41-16,0-41 16,41 0-16,-41 0 15,41 0 1,-41-82 46,41 0-46,-41 0-16,0-41 16,0 41-16,41-41 15,-41 41-15,41-41 16,-41 41-1,41-40-15,-41 40 16,41-41-16,-41 41 16,0 82 62,0 0-78,0 41 15,0-1 1,0 1-16,0 0 16,0 0-16,0-41 15,-41 0-15,0 41 16,41-41-16,-41-41 16,41 41-16,-41 0 15,41 0 1,0 0-16,-41-41 15,41 41 1,0 0 0,-41-41-16,41 41 62,0-82 16,0 0-78,0 0 16,0 0 0,0 0-16,0 0 15,0 82 48,0 0-63,0 0 15,-41-41-15,41 41 16,-41 0-16,41 41 16,-41 0-1,41-41-15,-41 41 16,41-123 93,0-41-109,0 41 16,0 0-1,0 0-15,0-41 16,0 41 0,0 0-1,0 0-15,0 0 32,41 41-32,-41-41 15,41 41 16,0 0 1,0 41-1,-41 0-31,0 41 16,0-41-1,0 41-15,0-41 16,0 0-1,0 0-15,0 0 16,-41-41 0,41 41-16,0 0 62,41-41 1,-41-41-48,41 41 1,-41 41 46,0 0-46,0 0 0,-41 0-16,41 0 15,-41-41-15,0 0 16,0-41 46,41-41-46,-41 41-16,0 41 16,41-82-16,-41 41 15,41 0-15,0 0 16,0 0 0,-41 0-16,41 0 15,0 0 1,0 0-16,0 0 15,0-41-15,0 41 16,0 0 0,0 0-16,41 0 15,0 41 32,-41 41-31,0 0-1,0 0-15,0 0 16,0 0-16,0 41 16,0-41-16,0 41 15,-41 0 1,41-41-16,0 0 0,-41 0 16,0 0-1,41 0-15,-41-41 16,0-41 31,41 0-47,0 0 15,0 0-15,0-41 16,0 41 0,0 0-16,0 0 15,0 0 1,41 41-1,0 0 1,0 0 15,-41 41-15,0 0 15,0 0-31,0 0 16,0 0-1,0-82 64,41 0-79,0 0 15,41 41-15,-82-41 16,41 0-16,0 0 15,0 41-15,0-41 16,-41 82 15,0 0-15,0 0-16,0 0 16,0 0-1,0 0-15,-41 0 16,0-41-16,0 41 15,41 0-15,-41 0 16,0-41 0,41-41 15,0 0-31,0 0 16,0 0-1,0 0 1,0 0-16,41 41 47,0 0-32,0 0 1,-41 41 31,0 0-32,-41 0 1,0-41 0,-41 0-16,41 0 15,0 0 1,0 0 31,41-41-47,0 0 15,0 0 1,0 0 0,41 0-16,-41 0 15,41 41 1,0 0 0,0 0-16,0 0 15,-41 41 1,41-41-16,-41 41 15,0 0 1,0 0 0,0 0-1,0 0-15,0 0 16,-41-41 0,41 41-1,-41-41-15,82 0 110,0 0-110,0 0 15,0 41-15,0-41 16,0 0-16,-41 41 15,0 0 1,41-41 15,-41 41-15,-41-41 0,-41 0-1,41 0 1,0 0-16,-41 0 15,41-41-15,0 41 16,0-41 0,41 0-16,-41 0 15,41 0 1,0 0 0,0 0-16,0 0 15,0 0-15,41 0 16,-41 0-1,41 0 1,0 41-16,0-41 16,0 41-16,-41 41 62,0 0-46,0 0-16,0 0 31,0 0-15,0 0-16,0 0 15,0-82 63,0 0-78,0 0 16,0-41 0,0 0-16,0 41 15,0-41-15,0 0 16,0 41-16,0-41 16,0 0-16,0 0 15,0 1-15,0-83 16,0 82-16,0 0 15,0-41-15,0 41 16,0 164 47,0 0-48,0-41-15,0 82 16,0-82-16,0 82 15,0-1-15,0-40 16,0 41-16,0-82 16,0 41-16,0 0 15,0-41-15,0-82 47,0-41-31,0 41-16,0 0 15,0-41-15,0 41 16,0-82-16,0 42 16,0-1-16,0 0 15,0-41-15,0 82 16,0-41-16,0 41 16,0 0-16,-41 41 31,41 41-16,-41 0-15,41 41 16,-41 0-16,41-41 16,0 41-16,0 41 15,0-42 1,0 1-16,0 0 16,0 0-16,0 0 15,0-41 1,0 0-1,41-82 79,0-41-94,0 41 16,-41-41-16,0 41 15,41-41-15,0 1 16,0 40-16,0-41 16,-41 0-16,41 41 15,-41 0-15,0 0 16,0 0-16,0 82 78,0 0-62,0 0-16,0 41 15,0-41-15,0 41 16,0-1 0,0-40-16,0 0 15,0 0 1,0 0-16,0 0 15,41-41 17,0 0-17,0 0 1,0-41-16,-41 0 16,41 0-16,0-41 15,-41 1 1,41 40-16,0-41 15,-41 0-15,41 0 16,0 0-16,-41 0 16,0 0-16,0 41 15,0-41-15,0 41 0,-41 41 47,0 82-31,0 0-1,-41-41-15,82 82 16,0-82-16,-41 82 16,0-41-16,0 41 15,0-82-15,41 81 16,0-81-16,0 41 16,0-41-16,0 0 31,0 0-16,41-82 32,0 0-47,0-41 16,-41 0-16,41-40 16,0 40-16,-41 0 15,41 0-15,0-41 16,-41 41-16,0-41 15,0 41-15,0 0 16,0 0-16,0 0 16,0 123 46,0 41-62,-41-41 16,41 41-16,-41 0 15,0 0-15,41 0 16,0 0-16,-41 0 16,41 0-16,0 0 15,0-41-15,0 0 16,0-82 15,0-41-15,0 0-1,0 41-15,0 0 16,0-41-16,0 0 16,0 0-16,0 41 15,0-82-15,0 82 16,0-82-16,0 82 16,0-41-16,0 0 15,0 41 1,-41 41 15,41 82-15,-41 0-16,0-41 15,41 82-15,0-82 16,-41 82-16,41-41 16,0 41-16,0-41 15,0 0-15,0 41 16,0-41-16,0-1 15,-41 1-15,41-41 16,0 0 0,0-82 46,0-41-46,0-40-16,0 81 15,0-41-15,0 0 16,0-41-16,0 41 16,0 0-16,0 41 15,0 0-15,-41 0 16,0 82 15,41 0-31,-41 41 16,41 0-16,0-41 0,-41 41 15,41 0-15,-41 41 16,0-82-16,41 81 16,0-40-16,-41 41 31,41-82-31,0 41 16,0-41-16,0 0 15,0-82 32,0-41-31,0 41-1,0 0-15,41-41 16,-41 41-16,41-41 16,0-40-16,-41 40 15,41 0-15,0-82 16,0 41-16,0 0 15,0 0-15,-41-41 16,41 41-16,0 0 16,0 1-16,-41 40 15,0 0-15,41-41 16,-41 41 0,0 0-16,0 0 15,0 41-15,41-41 16,-41 41-16,41 41 15,-41-41-15,0 123 63,0-41-63,-41 41 16,41 0-16,0 0 15,0 0-15,0 41 16,-41 0-16,41-1 15,0 1-15,0 41 16,0-41-16,0 82 16,0-82-16,0 0 15,0-41-15,0 0 16,0 0-16,0-41 16,0-123 30,0 0-46,0 41 16,0-41 0,0 0-16,0 0 15,41 0-15,-41 0 16,0 0-16,0 0 16,0 0-16,0 41 15,0-41-15,0 41 16,-41 82 31,0 41-47,0 0 15,41 0-15,-41 0 16,0 41-16,41 0 16,0-41-16,-41 41 15,41 0-15,0-41 16,0 40-16,0-40 15,0 0-15,0-41 16,0 0-16,0 0 31,0-82-15,0 0 0,0-41-16,0 41 15,41-82-15,-41 42 16,0-42-16,0 0 15,0 0-15,0-41 16,0 0-16,0 82 16,0 0-16,0 0 15,0 41-15,0 0 16,0 82 31,0 41-47,0 0 15,-41 0-15,0 41 16,41-41-16,-41 82 16,41-41-16,0 0 15,0 0-15,-41 40 16,41-81-16,0 0 16,0-41-16,0-123 46,0 0-46,0 41 16,0-41-16,0 1 16,0-1-16,0 0 15,0 0-15,0 0 16,0-41-16,0 41 16,0-41-16,0 41 15,0-41-15,0 82 16,0-82-16,0 82 15,0-41 1,0 41-16,41 1 16,-41-1-16,0 0 15,0 0-15,0 0 16,0 0 0,0 82 46,0 41-46,0-41-16,0 40 15,0 1-15,-41 0 16,41 41-16,0-41 16,0 0-16,0 82 15,0 0-15,-41-41 16,41 0-16,0 41 15,0-1-15,0-81 16,0 41-16,0 0 16,0-82-16,0 0 15,0 0 1,0-123 31,0 0-32,0 0 1,0 0-16,0 0 16,0 0-1,0-40-15,0 81 16,0-41-16,0 41 16,0 82 15,0 0-31,0 41 15,0-41 1,0-1-16,0 42 16,0-41-1,0 41-15,0-41 16,0-82 171,0 0-140,0 0-31,0 0 15,41 41-15,-41-41-16,0 0 15,41 1 1,-41-1-16,41 0 16,0 0-1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8T08:59:14.4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D2204E-4896-4FB1-A74A-E84C7A5D7EFD}" emma:medium="tactile" emma:mode="ink">
          <msink:context xmlns:msink="http://schemas.microsoft.com/ink/2010/main" type="inkDrawing" rotatedBoundingBox="9376,7736 9401,4296 10552,4305 10527,7744" shapeName="None"/>
        </emma:interpretation>
      </emma:emma>
    </inkml:annotationXML>
    <inkml:trace contextRef="#ctx0" brushRef="#br0">573 1557 0,'41'0'157,"0"0"-79,0 0-63,0 0-15,0 0 32,0 0-17,-82 0 95,0 0-110,0 0 15,41 41-15,-41-41 16,0 0 15,0-41 16,41 0-31,0 0-1,0-41-15,0 0 32,0 41-32,41 0 0,-41 82 93,0 0-77,0 0-16,0 41 16,0-41-16,0 41 15,-41-41 1,41 0-16,0 0 15,0-82 64,0 0-79,0 0 15,0 0-15,0 0 16,0-41-16,0 41 31,0 0-15,0 82 31,0 0-32,0 41-15,0 0 16,-41 0-1,41 0-15,-41-41 16,41 0 0,0 0-16,0-123 62,0 41-46,0-41-1,0 0-15,0 41 16,0-41-16,0 41 16,0-82-16,0 82 15,0-41-15,0 0 16,0 0-16,0 0 16,0 42-16,0-42 15,41 0-15,0 0 16,-41 0-1,0 41-15,0 0 16,0 0-16,0 0 16,41 0 15,-41 0 0,0 0-15,0 0-1,0 0 1,0 0 0,0 0-1,0 0 17,0 0-17,0 0 16,0 82 110,0 41-125,0-41-1,0 41 1,-41-41-16,41 0 16,0 41-16,-41 0 15,41-41-15,0 41 16,0-41-16,0 0 15,-41 41-15,41-41 16,0 0 0,0 40-16,0-40 15,0 0-15,0 0 16,0 0 0,0-82 62,0-41-63,0 41-15,0 1 16,0-1-16,0 0 16,0 82 46,0 0-46,0 40-16,0 1 15,0-41-15,0 41 16,0-41-16,0 41 16,-41 0-16,41-41 15,0 41-15,0-41 16,-41 0-16,41 0 15,0 41-15,0-41 16,0 0-16,0 0 16,0 0-1,0 0-15,0 0 16,0 0 0,0 0-16,0 0 15,0 0 1,0 0-16,0-1 15,0 1-15,0 0 16,0 0-16,0 0 16,0 41-16,0-41 15,0 0-15,0 41 16,0-41-16,0 0 31,0-82 16,41 0-31,-41 0-1,0-41-15,0 0 16,0 0 0,41 41-16,-41-41 15,0 42-15,41-1 16,-41 0-16,0 0 15,0 0 1,0 0 0,41 41 109,-41 41-110,0 0-15,0 0 16,0 0-16,0 0 16,0-1-1,0 1 1,0 0-16,0-82 109,0-40-93,41 40-16,-41-41 15,41 41-15,-41 0 16,41 0-16,-41 0 16,0 0-16,0 82 62,0 0-46,0 41-1,0-41 1,0 41-16,-41-1 16,41 1-16,-41 0 15,41 0 1,-41-82-16,41 41 16,0-82 30,0-41-30,0 41-16,0 0 16,0-41-1,0 1-15,0 40 16,0 0-16,0-41 16,0 41-1,0 0-15,0 0 47,0 0-16,0 0 1,0 0-32,0 0 15,41 0-15,-41 0 16,0 0-1,0 0 1,41 41 31,-41 41-31,0 0-1,41 0-15,-41 41 16,0-41-16,0 41 15,0 0-15,0-41 16,0 41-16,0 0 16,0-41-16,0-1 15,0 42-15,0-41 16,0 0-16,0 41 16,-41-82-16,41 82 15,0-41 1,0 0 109,0 0-110,0 0 1,-41 41-16,41-41 16,-41-41-16,41 41 15,0 0-15,41-82 63,0 0-48,0 41 1,0-41-16,0 41 16,0-41-16,-41 0 15,41 41 1,-41-41 15,41 41-31,-41 41 78,0 0-78,0 0 16,0 0 0,-41 0 15,41 0-16,0 0 17,41-41 30,-41-41-62,41 41 16,0-41-16,0 41 31,0 0 0,0 41-15,-41 0 0,-82-41 46,-41 0-46,41 0-1,41 0-15,-82-41 16,82 0-16,-41 41 16,41-41-16,0 41 15,0 0-15,0-41 16,0 41 31,41 41 31,82-41-31,-41 0-32,0 0 1,0 0-16,0 41 16,0 0-1,-41 0 16,0 0-15,41-41 0,-41 41-1,0 0 1,0 0 0,0 0-1,0 0-15,41-41 141,0-41-141,0 0 15,0 0 1,-41 0-16,41 41 16,-82 0 77,0 0-77,0 0-16,0 0 16,0 0-16,0 0 15,41-41 63,0 0-62,0 0 0,0 0-1,-82 41 79,41 0-94,0 0 16,0 0-1,0 0-15,0 0 16,0 0-16,41-41 125,-40 41-31,-42 0-94,41 0 15,0 0 1,0 0-16,0 0 16,82 0 109,0 0-110,0 0 1,0 0-16,0 0 15,0 0-15,-1 0 16,1 41-16,41-41 16,-41 41-1,0-41 1,0 0-16,0 0 31,-41 41-15,41-41-1,-41 41 1,0 0 0,0 0-1,0 0 1,0 0 15,41 0-15,-41 0-1,41-41 17,-41 41-17,41-41 1,0 0 0,0 0-16,0 0 62,-41 41-15,41-41-47,-41 41 16,0 0 15,41 0-16,0-41 64,0 0-33,0 0-30,0 0 0,0-41-1,-41 0 1,0 0-16,0 0 16,0-41-1,-41 82 1,0 0-1,0-41-15,0 41 16,0 0-16,0 0 16,0 0-16,0 0 15,0 0 17,0 0-17,0 0-15,0-41 16,0 41-1,0 0 1,0-41-16,0 41 16,41-41-1,-41 41 1,0 0 15,0 0 0,41-41 48,-41 41-64,41-41 1,41 41 171,-41 41-171,41-41-16,0 0 16,0 41-1,0-41-15,0 0 16,0 0-1,-82 0 64,0 41-64,82-41 79,0 0-94,0 0 31,-41-41-15,41 41-16,0 0 31,0 0-31,0 0 172,0 0-141,0 0-31,-41 41 63,0 0-48,0 0-15,0 0 16,-41-41 31,41-41 31,0 0-62,0 0 62,-41 41-78,41-41 15,0 0 32,-41 41-16,0 0 1,0 0-17,0 0 1,0 0 15,0 0-15,0 0 31,0 0-16,0 0 78,0 0-31,0 0-62,0 0 0,0 0-1,41-41 79,0 0-63,0 0-15,-40 82 156,40 0-157,0 0 1,40-82 172,-40 0-173,0 0 1,0 82 78,0 0-94,0 0 15,0 0 16,0 0-15,0 0 0,0-82 77,0 0-77,41 41-16,-41-41 16,0-41-16,0 41 15,0 82 63,0 0-62,0 0-16,0 0 16,0 41-1,0-41 17,41-41 46,-41-41-63,0 0-15,41 0 16,-41 0 0,0 0-1,41 41-15,-41 41 63,0 0-48,0 0 1,0 0-16,0 41 16,0-41-16,0 0 15,41-41 48,-41-41-48,0 0-15,41 41 16,0-82 0,-41 41-1,0 0-15,0 0 31,0 82 79,0 0-95,41-41-15,0 0 141,-41-41-125,0 82 46,0 0-62,41-41 16,-41 41-1,41-41 17,-41-41-17,0 0 1,41 0-16,-41 0 16,41 0-1,-41 0-15,0 0 16,41 82 62,-41 0-78,41 0 16,-41 0-16,41-41 15,-41 41-15,41 0 16,-41 0-1,41-41 32,-41-41-31,41 41-16,-41-82 16,41 41-1,-41-41-15,0 41 16,0 0-1,41 41 17,-41 41-1,0 0-15,0 0-1,0-82 48,0 0-63,0-41 31,0 0-31,0 41 16,0-41-16,0 0 15,0 41-15,-41-41 16,41 41-1,-41-41-15,0 1 16,41 40-16,0 0 16,0 0-16,-41 41 15,41-41-15,-41 41 16,0 0 0,41 82-1,-41-41-15,0-41 16,41 81-16,-41-40 15,0 0-15,0 0 16,41 0 0,-41-41 31,41-41-47,0 0 15,0 0-15,0-40 16,0 40-16,0 0 15,0 0-15,0 0 16,0 0-16,-41 41 109,0 0-93,0 41 0,41 0-1,-41 0-15,41 0 16,-41-41 62,41-41-47,0-41-15,0 41-16,0 0 16,0-41-16,0 41 15,0 0 1,-41 41 31,41 41-32,0 41-15,0-41 16,-41 0-16,41 41 16,0 0-16,0-1 15,0-40 1,0 0-16,0-82 78,0-40-62,41 40-16,-41 0 15,41 0-15,-41 0 16,0 0-1,0 82 32,0 0-47,0 0 16,0 0 0,0 0-16,0-1 15,0 1-15,0 0 0,0 0 16,0 0-16,0 0 15,0 0-15,0-82 63,0-41-47,0 41-16,0 0 15,41-40-15,-41 40 16,41 0-16,-41 0 15,0 123 32,0-41-47,0 40 16,0 1-16,0 41 16,0-82-1,0 41-15,0-41 16,0 0-1,0 0-15,0 0 16,41-82 15,-41 0-15,41-41 0,-41 0-16,0 0 15,0 0-15,0 0 16,41 1-16,-41-1 15,0-41-15,0 82 16,0-82-16,0 41 16,0 0-16,41 0 15,-41-41-15,0 41 16,41 0-16,-41-41 16,41 41-16,-41-41 0,41 42 15,-41-42-15,0 82 16,0-41-16,0 41 15,0 82 32,0 0-31,0 41-16,0 0 0,0-41 16,0 40-16,0 42 15,0-82-15,-41 41 16,0-41-16,41 0 15,0-123 48,0 41-63,0-41 16,0 41-16,0-41 15,0 42-15,0-1 16,0-41-16,0 41 15,0 0-15,0 0 16,0 0-16,0 123 63,0 0-48,0 0 1,0-41-16,0 40 15,0 1-15,-41 0 16,41 0-16,-41-41 16,41 41-16,0-41 15,0 0 1,0-123 31,0 0-32,0 41-15,0-41 16,0 0-16,0 41 16,0-41-16,0 42 15,41-42-15,-41 41 16,41 41 31,-41 41-32,0 0 1,41 40-16,-41 1 16,0 0-16,0 41 15,0-82 1,0 41-16,0-41 16,0 41-16,0-41 15,41-41 32,-41-82-47,0 41 16,0-41-16,41 41 15,-41-41-15,41 0 16,0 41-16,-41-41 16,41 1-16,-41 121 62,0 1-46,0 41-16,0 0 15,0-41 1,0 0-16,0 0 16,0-123 46,0 41-46,0-41-16,0 41 15,0-41-15,0 42 16,0-42-16,0 0 16,0 164 46,0-41-62,0 0 16,0-1-1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8T11:23:18.2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9778F3B-0253-4F4F-89A1-D3108EF00E7C}" emma:medium="tactile" emma:mode="ink">
          <msink:context xmlns:msink="http://schemas.microsoft.com/ink/2010/main" type="writingRegion" rotatedBoundingBox="908,8705 4128,9294 3783,11180 562,10591">
            <msink:destinationLink direction="with" ref="{CE656099-7F5B-4033-975B-89E9DDD50AA8}"/>
          </msink:context>
        </emma:interpretation>
      </emma:emma>
    </inkml:annotationXML>
    <inkml:traceGroup>
      <inkml:annotationXML>
        <emma:emma xmlns:emma="http://www.w3.org/2003/04/emma" version="1.0">
          <emma:interpretation id="{D6735CB9-704F-4D62-B7E6-834C8D071C21}" emma:medium="tactile" emma:mode="ink">
            <msink:context xmlns:msink="http://schemas.microsoft.com/ink/2010/main" type="paragraph" rotatedBoundingBox="908,8705 4128,9294 3783,11180 562,10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F7A3FE-99B6-4BFA-A4B8-D1280CA9E03F}" emma:medium="tactile" emma:mode="ink">
              <msink:context xmlns:msink="http://schemas.microsoft.com/ink/2010/main" type="line" rotatedBoundingBox="908,8705 4128,9294 3783,11180 562,10591"/>
            </emma:interpretation>
          </emma:emma>
        </inkml:annotationXML>
        <inkml:traceGroup>
          <inkml:annotationXML>
            <emma:emma xmlns:emma="http://www.w3.org/2003/04/emma" version="1.0">
              <emma:interpretation id="{DB2C17B8-8FBC-4C92-9B45-88E0843D3306}" emma:medium="tactile" emma:mode="ink">
                <msink:context xmlns:msink="http://schemas.microsoft.com/ink/2010/main" type="inkWord" rotatedBoundingBox="908,8705 4128,9294 3783,11180 562,10591"/>
              </emma:interpretation>
              <emma:one-of disjunction-type="recognition" id="oneOf0">
                <emma:interpretation id="interp0" emma:lang="" emma:confidence="0">
                  <emma:literal>29°!</emma:literal>
                </emma:interpretation>
                <emma:interpretation id="interp1" emma:lang="" emma:confidence="0">
                  <emma:literal>„9°!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#9°!</emma:literal>
                </emma:interpretation>
                <emma:interpretation id="interp4" emma:lang="" emma:confidence="0">
                  <emma:literal>29°</emma:literal>
                </emma:interpretation>
              </emma:one-of>
            </emma:emma>
          </inkml:annotationXML>
          <inkml:trace contextRef="#ctx0" brushRef="#br0">2459-13 0,'-41'0'47,"41"41"-31,-41-41-1,41 41 32,0-82 31,41 41-78,0 0 0,0-41 16,-1 41 15,1 0-31,-41 41 63,0 0-48,0 0 1,-41 0 0,1-41-1,80 0 79,1-41-78,0 0-16,0 0 15,41 0 1,-41 41-1,-41 41 48,0 0-47,-41-41-16,0 41 15,0-41 1,0 0-16,0 41 15,0-41-15,41 41 16,0-82 62,41 0-62,0-41-16,0 41 15,0 0 1,-41 82 47,0 0-63,0 41 15,0 0 1,-41 0-1,0-41-15,0 0 16,0-41 31,41-41-16,0 0-15,0 0-16,0-41 15,0 0 1,0 41-16,41 0 16,0 41-1,-41 41 32,0 0-47,0 0 16,0 0-16,-41 0 15,41 0 1,0-82 62,0 0-62,-41 41 31,1 0-32,-1 0 1,0 41-16,0 0 16,0 0-16,0 0 15,0-41 1,0 0-1,41 41-15,0-82 79,0 0-64,0 0-15,41 0 16,0 0-16,0 82 109,-41 0-93,0 0-1,0 0-15,41-41 125,0 0-109,0 0-16,0 0 16,-1 0-1,-40 41 79,-40 0-94,40 0 16,0 0-1,-41-41-15,82 0 141,-41-41-125,0 82 46,0 0-15,0 0-31,0 0-1,0 0 1,0-82 78,40 41-79,-80 0 470,-1 0-454,0 0-16,41 41 1,-41-41-16,0 0 16,0 0-1,0 41-15,0-41 16,0 0-16,41 41 16,-41-41-1,41-41 79,41 0-78,0 0-1,0 0 1,-41 0-16,41 41 15,-82 41 95,0 0-110,0-41 15,41 41-15,-41-41 16,0 0 0,0 0-1,41-41 63,0-41-78,41 82 16,0-41-16,-41 0 16,41 0-16,0 41 15,-41-41-15,0 82 78,-41 0-62,41 0-16,-41-41 16,-41 41-1,41 0-15,0 0 16,0-41 0,0 0-16,0 0 31,41-41 16,0 0-47,0 0 15,0 0 1,41-41-16,-41 41 16,41 0-16,-41 0 15,0 0-15,41 41 16,-82 41 46,0 0-46,0 0-16,0-41 16,41 41-16,-41 0 15,0-41 1,0 41-16,0-41 0,41 41 15,-41-41 1,0 0 31,41-41-16,0 0-15,0 0-16,41 0 15,-41 0 1,41 41 0,-41 41 62,0 0-63,-41 0 1,0-41-16,0 41 16,41 0-16,-41-41 15,41-41 79,0 0-78,41 0-16,0 0 15,0 41-15,-82 41 94,41 0-78,-41 0-16,0 0 15,0-41-15,0 41 16,0 0 0,0-41-16,41 41 15,-41-41 1,41-41 62,0 0-62,0-41-1,0 41-15,41 41 16,-41-41-16,0 82 62,-41 0-46,41 0-16,-40 0 16,-1 0-16,0 41 15,0-82-15,0 41 16,0 0-16,0 0 15,0-41-15,41 41 16,-41-41 0,41-41 31,0 0-47,0 0 15,0 0 1,41 41 15,-41-41-31,41 41 16,0 0-16,0 0 15,0 0 1,41 0-16,-41 0 16,-1 41-1,1-41-15,0 41 16,-41 0-1,0 0 17,0 0-17,0 0 1,-41-41-16,0 0 16,41 41-16,-40-41 15,-1 0-15,0 0 16,0 0-1,41 41 1,0-82 62,0 0-78,0 0 16,82 0-16,-41-41 15,-41 41-15,40 0 16,1-41-16,0 82 16,0 0-16,-41-41 15,41 41 1,-41 41 46,0 0-62,0 0 16,0 0 0,0 0-16,0 0 15,0 0-15,0 41 16,-41-41 0,0 41-16,0-82 15,0 41-15,1-41 16,-1 0-16,0 0 15,0 41-15,0-41 16,0 0-16,0 0 31,41-41 1,0 0-17,0-41-15,0 41 16,0 0-16,41 0 15,0-41-15,0 82 16,41-82-16,-1 41 16,42 0-16,-41 41 15,41 0-15,0 0 16,-41 0-16,0 0 16,-41 0-16,0 0 15,0 41 1,0 0-16,-41 0 15,0 0 1,41 0-16,-41 0 16,0 0-16,0 0 15,0 0-15,0 0 16,-41 41-16,-41-82 16,82 41-16,-82-41 15,41 41-15,0-41 16,-41 40-16,41-40 15,0 0 1,0 0-16,0-40 16,-41-1-16,41 0 15,41-41-15,-41 41 16,41 0-16,-41-41 16,41 0-16,0 41 15,0 0-15,0-41 16,0 41-1,41 41-15,0 0 16,0-41-16,41 41 16,-41 0-16,41 0 15,0 41-15,-41 0 16,0 0-16,41 0 16,-82 0-16,41 0 15,-41 0-15,0 41 16,0-41-16,0 0 15,0 0-15,0 41 16,0-41-16,-41 0 16,-41-1-16,41 1 15,0-41-15,0 41 16,-41-41-16,82 41 16,-82-41-1,0 0-15,41 0 16,-41-41-1,41 41-15,0-41 16,41 0-16,0-40 16,0 40-1,0 0-15,0 0 16,0 0-16,0 0 16,41 41 15,41 0-16,-41 0-15,41 0 16,0 41-16,-41 0 16,41 0-16,-41 0 15,-41 0 1,0 0-16,0-1 16,0 1-16,0 0 15,0 0 1,0 0-16,-41-41 15,-41 41 1,41-41 0,-41 0-1,0-41-15,82 0 16,-41 0-16,0 0 16,0-40-16,41 40 15,-41 0-15,41 0 16,0-41-16,0 41 15,41 41 1,41 0 0,-41 0-1,41 41-15,0 0 16,0 41-16,0-82 16,-41 41-16,-41 0 15,41 40-15,-41-40 16,0 0-1,-41 0-15,0 0 16,0 0-16,0-41 16,0 0-16,0 0 15,-41 0 1,41-82-16,0 0 16,41 41-16,0-40 15,-41 40-15,41-41 16,0 0-16,0 41 15,41 41 32,41 41-31,-41 41-16,0-41 16,-41 41-16,0-42 15,41 1-15,-41 0 16,0 0-16,0 0 15,0 0-15,-41-41 16,0 0-16,0 0 16,0 0-16,0 0 15,41-41-15,-41 0 16,41 0-16,-41 0 16,41-40-16,0 40 15,0 0-15,0 0 16,0 0-16,41 0 15,0 41 1,41 0 0,-41 41-16,0 0 15,0 0-15,41 0 16,-41 0-16,0-1 16,-41 1-1,41-41 16,0 0-15,-41-41 0,41 1-16,0-1 15,-41 0-15,0 0 16,0 0-16,-82 41 47,0 0-32,0 0-15,0 0 16,0 82-16,-41-82 16,82 41-16,-41-41 15,41 41-15,41-1 32,0-80-1,0-1-16,41 41-15,41-41 16,0-41-16,41 41 16,-41 0-1,0 41-15,41-41 16,0 41-16,0 0 16,-41 0-16,-41 41 15,0-41-15,-41 41 16,41 0-16,-41 0 15,0 0-15,-41 0 32,-41-41-32,0 0 15,-41 0-15,41 0 16,-41 0-16,41 0 16,0 0-16,41 0 15,0 0-15,82-41 63,0 41-63,41-41 15,0 41-15,41 0 16,0 0-16,0 0 16,0 0-16,-41 41 15,41 0-15,-42 0 16,-40-1-1,-123-40 17,42 0-17,-42 0-15,0 0 16,-41 0-16,41 0 16,0 0-16,0 0 15,0 0-15,0 0 16,82-40 15,82 40 0,0 40-15,0 1-16,41-41 16,0 123-16,41-82 15,-1 0-15,-40 41 16,-41-41-16,0-41 15,-82 41 1,-41-41 0,-41 0-16,0 0 15,-41 0-15,1-41 16,-42 41-16,41-41 16,-41 0-1,41 0-15,41 41 16,-82-41-16,82 0 15,-41 0-15,82 41 16,0 0-16,0 0 16,0 0-16,41 41 31,41 0-15,41 0-16,-41-41 15,82 41-15,0 0 16,41 41-16,-41-82 15,41 82-15,-41-41 16,-82-41-16,-82-41 47,-41 0-47,-123-41 16,82 0-16,-41 41 15,41 0-15,0 0 16,0-41-16,42 82 15,40 0-15,0 0 16,82 0 47,0 41-63,81 41 15,42-41-15,-41 0 16,41 41-16,41-41 15,-82 0-15,41 0 16,-123-41-16,0 0 16,-82 0-1,0 0 1,-82 0-16,-41-41 16,41 0-16,-41 0 15,0 0-15,0 0 16,41 41-16,123-41 15,-40 41-15,121 0 63,42 41-47,0 41-16,-41-41 15,41-41-15,0 82 16,-41-41-16,0 0 15,-41-41 1,-123 0 15,0 0-31,-41 0 16,0 0-16,41-41 16,-82 0-16,82 41 15,41 0-15,0 0 16,41-41-1,82 41 1,-41 0 0,41 0-16,41 0 15,0 0-15,-41 0 16,82 0-16,-82 41 16,0-41-16,-123 0 46,-41 0-46,0 0 16,0-41-16,41 41 16,0 0-1,123 0 48,0 0-48,0 0-15,41 0 16,-41 0-16,0 0 16,-41 0-16,0 0 15,-82 0 17,0 0-32,-82 0 15,82 0-15,0 0 16,41-41 15,41 41 0,0 0-31,41 0 16,-41 0-16,41 0 16,0 0-16,-41 0 15,-1 0-15,1 0 16,-82-41 62,1 41-78,40-41 16,40 41 62,42 0-78,-41 0 15,41 41-15,0 0 16,0-41-16,-41 0 16,41 41-16,-41-41 78,-41-41-78,0 0 15,0-41-15,0 41 16,0 0 0,-41 0-16,41 0 15,-41 41 16,0 0-15,0 41 15,41 0-31,0 0 16,-41-41-16,41 82 16,0-41-16,0 0 15,0 0-15,0 0 16,0 0-16,0 0 15,-41-41 1,0 0-16,-41 0 16,41 0-16,-82 0 15,83-82-15,-42 41 16,-41 41-16,41-82 16,0 41-16,41 0 15,-41 0-15,41 41 16,123 41 78,0 0-79,0 0-15,0 0 16,0-41-16,0 0 15,-41 41 1,-1-41-16,-80 0 63,-1 0-63,-82 0 15,0-41-15,0 0 16,0 0-16,41 41 15,0-41-15,123 82 63,41 0-63,-41 0 16,82-41-16,-41 82 15,41-41-15,-41 0 16,0-41-16,-123 0 47,0 0-32,-41 0 1,41 0-16,0-41 0,0 41 16,82 0 93,0 0-93,-41 41 15</inkml:trace>
          <inkml:trace contextRef="#ctx0" brushRef="#br0" timeOffset="-18152.2751">1803 520 0,'0'41'109,"-41"-41"-93,0 0 15,0 0-15,0 0 15,0 0 16,0 0-32,82 0 142,0 41-157,41-41 15,-41 41-15,41-41 16,41 0-16,-41 41 16,0-41-16,82 41 15,-123-41-15,41 41 16,0-41-16,-82 41 31,-41-41 32,-82 0-48,41 0-15,0 0 16,-41-41-16,41 41 15,0 0-15,0-41 16,41 41-16,0-41 16,0 41-16,123 0 93,-41 0-93,82 0 16,-82 0-16,82 0 16,-82 0-16,0 0 15,41 0-15,-41 0 16,-123 0 46,0 0-46,-82-41-16,41 0 16,-41-41-16,41 82 15,0-41-15,0 0 16,42 0-16,40 41 16,0-41-16,0 41 15,123 0 63,-41 0-62,81 0-16,-40 0 16,0 41-16,0-41 15,0 41-15,0 0 16,-41-41-16,0 41 15,41 0-15,0 0 16,-41 0-16,41-41 16,-41 0-16,0 0 15,0 41 1,-123-41 31,-41 0-47,0-41 15,0 41-15,-41-41 16,41 0-16,41 0 16,0 41-16,0 0 15,82-41-15,123 41 63,-82 0-48,41 0-15,41 0 16,0 0-16,0 0 16,-41 41-16,41-41 15,-82 0-15,82 0 16,-82 41-16,0-41 16,0 0-16,0 0 15,0 0-15,-82 0 47,0 0-31,0 0-16,-41 0 15,0 0 1,0-41 0,41 41-1,0 0-15,82 0 78,41 0-78,0 0 16,-41 0 0,0 0-16,0 0 46,-82 0 1,-41 0-31,41 0-16,-41 0 16,0-41-16,41 41 15,82 0 79,41 0-94,-41 0 16,41 0-16,0 0 15,0 0-15,0 0 16,-41 0-16,-1 0 15,1 0-15,-82 0 63,1 0-47,-1 0-16,-41 0 15,0 0-15,0 0 16,41-41-16,0 41 15,41-41 1,82 41 62,0 0-62,0 0-16,0 0 15,-41 0-15,-1 0 16,1 0-16,0 0 31,-123 0 16,42 0-31,-42 0-16,0 0 15,0 0-15,0 0 16,41 0-16,0 0 16,0 0-16,41-41 62,41 41-46,0 0-16,0 0 15,82 0-15,-82 0 16,41 0-16,0 41 16,-42-41-1,1 0 1,-82 0 31,1 0-32,-83 0-15,0-41 16,41 0-16,-82 41 16,82-41-16,-41 0 15,0 41-15,82 0 16,41-41 0,0 82 46,82 0-62,0 0 16,41 0-16,0 0 15,0 0-15,0 0 16,41 0-16,-123 0 16,40-41-16,-162 0 78,40 0-78,-82-41 15,41 41-15,0-41 16,-82 0-16,82 41 16,-41-41-16,41 0 15,0 41-15,41 0 16,123 41 62,0 0-78,82 0 16,-41 0-16,41 0 15,-41 0-15,0 0 16,-82-41-16,-82 0 62,-41 0-46,41-41-16,-82 0 16,0 0-16,0 41 15,41 0 1,0 0-16,0 0 15,0 0-15,123 0 94,41 0-94,0 41 16,41 0-16,-41 0 15,41-41-15,-41 0 16,-41 41-16,-164-82 63,41 0-48,-41 0-15,0 0 16,0 0-16,0 41 15,41-41-15,0 41 16,0 0-16,41 0 16,0 0-16,123 0 109,0 0-109,0 41 16,0-41-16,41 0 15,-82 0-15,0 0 16,-82 0 62,-41 0-78,41-41 16,-123 0-16,82 41 15,0 0-15,41 0 16,1 0 0,121 0 30,1 0-30,0 41 0,41 0-16,-41-41 15,0 0-15,-41 0 16,0 0-16,0 0 16,-123 0 30,0 0-30,0 0 0,41-41-16,-41 41 15,0 0-15,164 0 110,0 0-110,0 0 15,0 0-15,41 0 16,-41 0-16,-41 0 16,-82 0 30,-82-41-30,0 0 0,0 0-16,-41 41 15,41-41-15,-40 41 16,81 0-16,41 0 16,-41 0-16,205 41 93,-41 0-93,0 0 16,81 0-16,-40 0 16,0-41-16,0 41 15,-41 0-15,0 0 16,-41-41-1,-123 0 17,0 0-17,41 0 1,-41 0-16,0 0 16,-41 0-16,0 0 15,41-41-15,1 41 16,40 0-16,0 0 15,123 0 48,-41 41-47,40 0-16,42-41 15,0 41-15,-82-41 16,41 41-16,-41-41 15,-82 0 48,0 0-47,0 0-16,-82 0 15,82 0-15,-41 0 16,41 0-16,0 0 15,41-41 17,82 41 15,-41 0-47,0 0 15,41 0-15,-41 0 16,0 0-16,-41-41 15,0 0 17,0 0-32,-82 41 15,0 0-15,41 0 16,-41-41-16,1 41 16,-1 0-16,41-41 15,-41 41-15,41 0 16,0 0-1,82 0 32,0 0-31,0 0-16,0 0 16,41 0-16,-41 0 15,40 0 1,-40 0-16,-82 0 94,0 0-79,1 0-15,-1 0 16,0 0-16,0 0 15,123 0 79,-41 0-94,-1 0 16,-121 0 62,-1 0-78,41 0 16,-41 0-16,0 0 15,41 0 1,0 0-1,82 0 32,0 0-31,41 0-16,41 0 16,0 0-16,-1 0 15,1 0-15,-41 0 16,0 0-16,-41 0 15,-82 0 17,0 0-17,-123 0-15,41-41 16,1 0-16,-42 0 16,41 41-16,0-41 15,82 41-15,0 0 16,0 0-16,82 0 94,0 0-94,41 0 15,0 0-15,0 0 16,41 0-16,0 41 15,-42-41-15,42 0 16,-82 0-16,0 0 16,-82 0 46,0 41-62,-41-41 16,0 0-16,1 0 15,40 0-15,-41 0 16,41 0-16,82 0 63,0 0-63,82 0 15,-42 0 1,42 0-16,41 0 15,-41 0-15,41 0 16,-41 41-16,0 0 16,-41-41-16,0 41 15,-41 0-15,-41 0 32,-82-41-17,0 0-15,0 0 16,-41 0-16,0 0 15,41 0-15,0 0 16,41 0-16,0 0 16,0 0-16,41-41 47,41 41-32,41 0 1,0 0-16,41 0 15,-41 0-15,41 0 16,0 0-16,-41 0 16,41 0-16,-41 0 15,-42 0 1,1 0-16,-82 0 47,1 0-47,-42 0 15,0 0-15,-41 0 16,0-41-16,0 41 16,41 0-16,41 0 15,0 0-15,41-41 63,82 41-48,0 0-15,0 0 16,41 0-16,0 0 16,0 41-16,-41-41 15,40 0-15,-81 0 16,0 0-16,-164 0 94,42-41-94,-83 0 15,0 0-15,82 41 16,-41 0-16,41 0 16,123 0 46,0 0-62,41 0 16,0 0-16,-41 0 15,41 0-15,0 0 16,41 0-16,-82 41 16,-1-41-16,-80 0 46,-1-41-46,-82 0 16,0 0-16,0 41 16,0-41-16,-41 0 15,41 0-15,82 0 16,-41 41-16,41 0 16,82 0 30,0 0-46,0 0 16,41 0-16,-41 41 16,82-41-16,-41 41 15,41 0-15,-82 0 16,41-41-16,0 41 16,-82 0-16,41-41 15,-82 0 32,-41 0-31,41 0-16,-41 0 15,41 0-15,-41 0 16,123 0 62,0 0-78,0 0 16,0 0-16,0 0 15,0 0 1,-41 41 15,41-41-15,0 0-16,-41 41 15,41-41-15,-82 0 47,-41 0-31,41 0-16,41 41 16,82-41 30,-41 41-30,82-41-16,-41 41 16,-1-41-16,-40 0 15,0 0-15,-82 0 63,0 0-48,-40 0-15,40 0 16,-41 0 0,41-41-16,-41 41 15,0-41-15,41 41 16,-41 0-16,41 0 16,0 0-16,0 0 15,0 0-15,0 0 16,0 0-16,0 0 15,41-41 32,41 0-31,41 41-16,0-41 16,-41 0-16,41 0 15,-41 41-15,-41-41 16,0 0-16,0 0 31,-82 41 16,41-41-31,0 41-16,-41 0 15,0 0 1,41 0-16,0 41 15,0-41-15,0 0 16,41 41 0,-41-41-16,0 0 15,82-41 63,-41 0-62,41 41-16,0-41 16,0 0-16,0 0 15,-41 0 1,41 41 62,0 41-47,0-41-31,0 41 16,0 0-16,41-41 16,0 41-16,-41-41 15,41 0 1,-41 41-16,-41 0 78,0 0-78,0 0 16,0 0-1,-41 0 1,0 0-16,0 0 15,41 0-15,-41 0 16,41 41-16,-41-82 16,41 41-16,-41 0 15,41 0 1,0 0 31,0-82 47,0 0-79,0 0-15,-41 41 16,41-41-16,0-41 15,0 41-15,0 0 16,0-41-16,0 41 16,0 0-16,41 0 15,0 41 1,0 0 0,0 41 15,0-41-31,0 41 15,0 41-15,-41-41 16,41 0-16,0 41 16,41-41-16,-41-41 15,-41 82-15,40-82 16,-40 41 0,41-41-1,0 0 79,-41-41-94,41 41 16,0 0-1,41 0-15,-41-41 16,0 41 31,-82 0 0,-82 0-32,41 0-15,-40-82 16,-42 41-16,41 0 15,41 41-15,41 0 16,0 0-16,82 0 63,0 0-48,41 0 1,0 0-16,-41 0 15,82 41-15,-82 0 16,81-41-16,-81 0 16,41 41-16,-123-41 47,-41-41-47,-40 41 15,-1-41-15,41 41 16,-41-41-16,0 41 15,41 0-15,0 0 16,0 0-16,123 0 78,0 0-78,41 0 16,0 0-16,0 0 15,-41 41-15,82 0 16,-82 0-16,41-41 16,-41 0-16,-123 0 62,41-41-62,-41 41 16,0 0-16,41 0 15,-41 0-15,0 0 16,0 0 0,41 0-1,41-41-15,-41 41 16,41-41 31,0 0-16,0 0-15,0 0-16,0 0 62,0 0-46,0 0-1,41 0 1,0 41 0,0 0-16,0 0 15,41 0 1,-41 41-16,0 0 16,0-41-16,0 41 15,0 41-15,0-41 16,-41 0-16,41 0 15,0 0-15,-41 0 16,0 41-16,41-41 16,-41 0-16,0 0 15,0 0-15,0 0 16,0 0-16,0 0 16,0 0-16,0 40 15,0-40-15,-41 0 16,0 0-16,41 0 15,-41 0-15,0-41 16,-41 0-16,41 0 16,-41 0-16,0 0 15,41 0-15,0-41 16,-41 0-16,41 0 16,0 0-16,0 0 15,0 1 1,0-1-16,0 41 15,-41-82-15,41 41 16,-82-41-16,42 41 16,-1 0-16,0 0 15,0 0-15,0 0 16,0 0-16,0 0 16,-41 0-16,41 41 15,-41-41-15,82 0 16,-82 41-16,82-41 15,-82-41-15,82 82 16,0-41 0,41 0 15,0 0 0,41 41-15,0 0-16,0 0 15,0 0-15,0 0 16,0 0 0,41 0-1,-41 0 1,-41 41-16,0 0 16,0 0 30,-41-41-30,0 0-16,0 0 16,164 0 62,-82 0-78,82 0 15,41 0-15,-82 0 16,41 41-16,-41-41 16,0 41-16,-82 0 15,-41 0 17,0-41-17,0 0-15,0 0 16,0 0-16,0 0 15,-41 0 1,41 0 0,0 0-16,0 0 15,0 0 1,82 0 15,0 0-15,0 0-16,0 0 15,41 0-15,0 0 16,-41 0 0</inkml:trace>
          <inkml:trace contextRef="#ctx0" brushRef="#br0" timeOffset="-14985.2726">2500 684 0,'40'0'63,"1"0"-32,0 0-15,-123 0 78,42 0-79,-1 0 1,0 41-16,0-41 15,0 0 1,41 41-16,41-41 94,0 0-79,41-41-15,-42 41 16,42 0 0,-41-41-16,41 41 15,-41 0 1,0 0-16,0 0 16,-82 0 46,-41 0-62,0 0 16,-41 0-16,83 0 15,-83 0-15,82 0 16,123 0 62,0 0-62,-42 0-16,42 0 15,0 0 1,41 0-16,-82 0 16,41 0-16,0 0 15,-123 0 32,-41 0-47,41 0 16,-82 0-16,82 0 15,-41 0-15,0 0 16,42 0-16,40 41 31,-41-41-31,82 0 63,-1 0-63,42 0 15,0 0-15,41 0 16,-82 0-16,82 41 16,-82-41-16,0 41 15,0-41-15,-41 41 16,-82-41 31,41 41-32,-41-41-15,41 0 16,-41 0-16,0 0 16,41 0-16,0 0 15,0 0-15,0 0 16,41 41 31,41-41-32,41 0-15,-41 0 16,82 0-16,-82 41 16,0-41-16,0 41 15,0-41-15,-41 41 47,-41-41-47,0 0 16,-41 0-16,0 0 15,0 0-15,-41 0 16,42 0-16,-42 0 16,82 0-1,82 0 63,41 0-78,0 0 16,-42 0-16,1 0 16,41 0-16,-82 41 93,-41-41-61,41 40-17,-41-40 1,0 41-1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8T11:23:28.2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656099-7F5B-4033-975B-89E9DDD50AA8}" emma:medium="tactile" emma:mode="ink">
          <msink:context xmlns:msink="http://schemas.microsoft.com/ink/2010/main" type="inkDrawing" rotatedBoundingBox="520,7730 3824,10540 2833,11706 -471,8896" semanticType="scratchOut" shapeName="Other">
            <msink:sourceLink direction="with" ref="{69778F3B-0253-4F4F-89A1-D3108EF00E7C}"/>
          </msink:context>
        </emma:interpretation>
      </emma:emma>
    </inkml:annotationXML>
    <inkml:trace contextRef="#ctx0" brushRef="#br0">2663 1731 0,'41'0'125,"0"0"-125,0 0 15,0 0-15,0 41 16,41-41-16,-41 41 15,-82-41 64,0 0-79,0 0 15,0 0-15,0 0 31,82 0 32,0 41-63,41-41 16,-41 0-1,41 41-15,-41-41 16,0 41-16,-123-41 47,41 0-32,-41-41-15,0 41 16,41 0-16,0 0 16,0 0-16,0 0 15,82 0 48,0 0-63,0 0 15,82 0-15,-82 0 16,41 41-16,-41-41 16,0 0-16,-82 0 46,0 0-30,0 0-16,-41-41 16,0 41-1,41 0-15,0 0 16,0 0-16,82 0 78,0 41-78,41-41 16,0 0-16,82 41 15,-82 0-15,41-41 16,-83 41-16,1-41 16,-82 0 15,1 0-16,-83 0-15,-41-41 16,0 0-16,41 0 16,-82 0-16,0 0 15,82 41-15,0 0 16,83 0-16,-1 0 16,82 0 46,-1 0-46,83 0-16,0 41 15,0 0-15,41-41 16,0 41-16,0 0 16,-82-41-16,0 0 15,-123 0 16,-41 0-15,0 0-16,0-41 16,0 41-16,-41 0 15,0-41-15,41 41 16,-41 0-16,41-41 16,0 0-16,41 41 15,164 0 48,-41 0-48,41 0-15,0 0 16,0 0-16,0 0 16,0 0-1,-82 0-15,-82 0 31,-82 0-15,0 0-16,0-41 16,-41 41-16,0-41 15,1 41-15,-1 0 16,41 0-16,82 0 16,0-41-16,82 41 62,0 0-62,82 0 16,0 41-16,-42-41 15,83 41-15,0-41 16,-82 41-16,0-41 16,-123 0 30,-41 0-46,0 0 16,-41 0-16,41 0 16,-40 0-1,-1 0-15,41 0 16,0 0-16,41 0 16,82 0 46,41 0-62,0 0 16,41 0-16,-1 0 15,1 0-15,41 0 16,-41 0-16,41 0 16,-123 41-16,0-41 15,-41 41 1,-41-41-1,-41 41 1,0-41-16,41 41 16,-82-41-16,41 0 15,-41 0-15,41 0 16,0 0-16,42 0 16,-1 0-16,41-41 31,41 41 16,40-41-32,42 41-15,-41 0 16,82 0-16,-41 0 16,0 0-16,-82 41 15,41-41-15,-82 41 16,0 0-1,-41-41-15,0 41 16,-123-41-16,0 0 16,-41 0-16,41 0 15,-40-41-15,-1 0 16,41 0-16,41 0 16,41 41-16,0 0 15,164 0 32,-41-41-31,82 41-16,-41 0 15,82 0-15,0 0 16,0 0-16,-83 0 16,42 0-1,-287 0 32,42 0-47,-1 0 16,0 0-16,-41-41 15,41 0-15,0 0 16,0 0-16,82-41 16,-41 82-16,41-41 15,41 0 1,0 0-1,41 0 1,0 41-16,41 0 16,0 0-16,41 0 15,0 0-15,0 0 16,0 0-16,-41 0 16,-41 0-16,-41-41 31,-41 41-16,-82 0-15,41 0 16,0 0-16,-41 0 16,41 0-1,0 0-15,41 0 16,0 0-16,123-41 78,0 41-78,41 0 16,-41 0-16,82 0 15,-82 0-15,-41 0 16,0 0-16,-82-41 47,-41 41-47,41 0 15,-82 0-15,82-41 16,-82 41-16,41-41 16,0 41-16,41 0 15,0 0-15,123 0 94,0 0-94,41 0 16,-41 0-16,41 0 15,-82 0-15,-41-41 16,-41 41 15,-82 0-31,41-41 16,-41 41-16,-41-41 15,82 41-15,0-41 16,41 41-16,0-41 16,82 41 62,82 0-78,-41 0 15,41 0-15,-41 0 16,0 0-16,-41 0 16,-82 0 46,-41-41-62,-41 41 16,41-41-16,-41 0 15,82 41-15,-82-40 16,82 40-16,0-41 16,1 41-1,80 0 32,42 0-31,0 0-1,-41 0-15,0 0 16,0 0-16,0 0 16,-82 0 31,-41 0-47,41 0 15,-82-41-15,42 0 16,-42-41-16,-41 82 15,41-82-15,82 82 16,-41-41-16,82 0 47,41 41-31,41 0-1,0 0-15,41 0 16,-41 0-1,-41 41-15,0 0 16,40 0-16,-40-41 16,-41 41-1,-41-41 17,-40 0-32,40 0 15,0 0-15,0 0 16,0 0-16,123 0 62,-41 0-62,41 0 16,-42 0-16,42 0 16,0 0-16,-41-41 15,0 41 1,-41-41-16,-41 41 31,-41-41-15,0 41-16,1-41 15,40 41 1,0 0-16,0 0 16,41-41-1,82 41 48,-41 0-48,-1 0-15,42 0 16,-41 0 0,-123 0 30,41-41-46,-40 0 16,-1 41-16,82-41 16,-41 41-16,0-41 15,0 41-15,123 0 78,-41 0-62,41 0-16,-1 0 16,-40 0-16,41 0 15,-41 0-15,-123 0 47,41 0-31,0 0-16,1 0 15,-1 0-15,0-41 16,0 41-16,41-41 16,-41 0-1,0 41-15,41-41 47,41 41-31,0 0-1,0 0 1,0 0-16,-123 0 78,41 0-78,-41 0 16,41-41-16,-41 0 15,0 41-15,82-41 16,-41 41 0,0 0-1,41-41 17,41 41-17,41 0-15,0 0 16,82 0-16,-82 41 15,0-41-15,-42 41 16,-40 0 15,-81-41-15,-1 0-16,0-41 16,0 41-16,-41-41 15,82 41-15,0 0 16,0 0-16,41-41 15,41 41 48,0 41-63,82 0 16,0-41-16,-41 41 15,122 0-15,1 41 16,-41 0-16,0 0 15,-41-41-15,-82 0 16,0-41-16,-123 0 31,0 0-31,-41 0 16,-41-41-16,0-41 16,0 41-16,1 41 15,122 0-15,0 0 16,82 41 15,0-41-31,41 41 16,-1 41-16,83-82 15,0 82-15,41 0 16,-41-41-16,0 41 16,0 0-1,-82-82-15,0 41 0,-164-41 47,0 0-47,-41-41 16,-41-41-16,41 0 15,0 82-15,0-41 16,41-41-16,0 82 16,41-41-16,0 41 15,82 0 32,82 41-31,-41 0-16,41 0 15,0-41-15,0 41 16,-41 0-16,0-41 16,-123 0 15,-82 0-31,0-41 15,-82-41-15,0 0 16,0-41-16,-40 82 16,40 0-1,41 41-15,41-41 0,82 41 16,0 0-16,0 0 16,123 0 30,0 41-30,82 0-16,0 41 16,82-41-16,40 82 15,-40-82-15,0 82 16,-41-82-16,-164 0 16,0-41-16,-123 0 31,-41-41-31,41 41 15,-41-41-15,0 0 16,41 41-16,-41 0 16,82 0-16,-41 0 15,41 0-15,41 41 47,41 0-47,41 0 16,41 0-16,41 40 15,41-40-15,0 0 16,-41 41-16,0-41 16,-83 0-1,-40-41-15,0 0 16,-41 41-16,0 0 16,-41-41 15,0 0-31,-40 0 15,-1 0-15,41 41 16,0 0-16,0-41 16,41 41-16,0 0 15,0 0-15,0 0 16,41-41-16,0 41 16,41-41-16,0 41 15,81 0-15,1 0 16,0 41-16,41 0 15,-41-41-15,0 41 16,-41-41-16,-41 0 16,-164-41 15,41 0-31,-123 0 16,41-41-16,41 0 15,-41 41-15,82 0 16,0 0-1,0 0-15,82 41 32,41-41-17,41 41-15,0-41 16,0 0-16,41 41 16,-41 0-16,-1-1 15,-81-40-15,0 0 16,-41 41-1,-41-41 1,0 0 0,0 0-16,0 0 15,1 0-15,-1 0 32,82 0 30,81 0-62,-40 41 16,41 0-16,0 0 15,-82-41-15,0 0 16,-82 0 15,-82 0-15,41 0-16,0 0 15,-41 0-15,1 0 16,-1 0-16,41 0 16,0-41-16,41 41 15,82 0 48,41 0-63,-41 41 15,82 0-15,-41-41 16,-1 0-16,1 41 16,-164-41 31,-40 0-47,-1 0 15,0-41-15,0 41 16,0 0-16,0-41 15,82 41-15,0 0 16,123 0 47,41 0-63,-41 0 15,41 41-15,0 0 16,82-41-16,-83 41 15,1 0-15,-41 0 16,-164-41 15,-41 0-15,-40-41-16,-1 0 16,-41 0-16,41 41 15,41 0-15,-41 0 16,123-41-1,123 41 32,0 0-47,41 0 16,41 0-16,0 0 16,-41 41-16,41-41 15,-42 0-15,-81 0 16,-164 0 15,42 0-15,-42 0-16,0 0 15,0 0-15,0 0 16,0 0-16,41 0 16,41 0-16,0 0 15,82 0 16,0 0-15,41 0-16,41 0 16,41 41-16,-41 0 15,41 0-15,-42 0 16,-81-41-16,0 0 16,-123 0-1,1 0 1,-42 0-16,-41 0 15,0 0-15,82 0 16,-41 0-16,82 0 16,0 0-16,0 0 15,123 0 48,0 0-63,41 0 15,0 0-15,0 41 16,-41-41-16,0 41 16,-41-41-16,-82 0 31,-41 0-31,-41 0 16,-41 0-16,-41-41 15,41 41-15,0 0 16,41 0-16,41 0 15,42 0-15,162 0 32,-40 0-17,82 0-15,0 0 16,0 41-16,41-41 16,-82 41-16,0 0 15,0-41-15,-123 41 16,-82-41 15,0 0-31,-82 0 16,-41 0-1,41 0-15,82 0 16,0 0-16,82 41 16,41-41 30,41 0-46,41 0 16,-41 0-16,82 0 16,-41 0-16,0 82 15,0-41-15,-123 0 32,-82-41-17,-41 0-15,0 0 16,-82 0-16,0-41 15,41 41-15,41 0 16,82 0-16,0 0 16,82 0 15,0 0-31,41 0 16,-41 0-16,123 0 15,-123 0-15,41 0 16,-41 0-16,-41 41 94,0 0-1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8T11:23:47.6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66991B1-71F3-4786-B0EC-9C6362D46A32}" emma:medium="tactile" emma:mode="ink">
          <msink:context xmlns:msink="http://schemas.microsoft.com/ink/2010/main" type="writingRegion" rotatedBoundingBox="21433,17674 24646,18628 24365,19574 21152,18619"/>
        </emma:interpretation>
      </emma:emma>
    </inkml:annotationXML>
    <inkml:traceGroup>
      <inkml:annotationXML>
        <emma:emma xmlns:emma="http://www.w3.org/2003/04/emma" version="1.0">
          <emma:interpretation id="{6CF599DB-6D8B-4226-9B84-186D773B62B7}" emma:medium="tactile" emma:mode="ink">
            <msink:context xmlns:msink="http://schemas.microsoft.com/ink/2010/main" type="paragraph" rotatedBoundingBox="21433,17674 24646,18628 24365,19574 21152,18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7ED8C2-08A1-443F-AE5D-2C698D98137A}" emma:medium="tactile" emma:mode="ink">
              <msink:context xmlns:msink="http://schemas.microsoft.com/ink/2010/main" type="line" rotatedBoundingBox="21433,17674 24646,18628 24365,19574 21152,18619"/>
            </emma:interpretation>
          </emma:emma>
        </inkml:annotationXML>
        <inkml:traceGroup>
          <inkml:annotationXML>
            <emma:emma xmlns:emma="http://www.w3.org/2003/04/emma" version="1.0">
              <emma:interpretation id="{898BADE7-77B2-4EDE-ABD8-E6C20C81CBF9}" emma:medium="tactile" emma:mode="ink">
                <msink:context xmlns:msink="http://schemas.microsoft.com/ink/2010/main" type="inkWord" rotatedBoundingBox="21370,17887 24582,18842 24365,19574 21152,186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778-164 0,'-41'0'172,"0"0"-172,1 0 15,-1 0 1,0 0 0,0 0-1,0 0-15,0 0 16,41-41 0,0 0 62,41 41-63,0 0-15,0 0 16,0 0 0,0 0-16,-82 0 78,-41 0-63,0 0 1,41 0-16,0 0 16,0 0-1,82 0 32,0 0-47,41 0 16,0 0-16,40 0 15,1 0-15,0 41 16,0-41-16,-41 0 16,-41 0-16,0 0 15,-82 0 32,0 0-31,-41 0-1,0 0-15,0 0 0,-41 0 16,82 0 0,-81 0-16,81 0 15,0 0-15,0 0 16,41 41 15,41-41 32,0 0-63,0 0 15,40 0-15,1 0 16,0 41-16,-41-41 15,0 0-15,-82 0 63,-41 0-63,41 0 16,-81 0-16,-1 0 15,41 0-15,0-41 16,0 41-16,41 0 15,82 0 79,82 0-78,-82 0-16,82 0 15,-41 0-15,-1 41 16,1 0-16,-41-41 16,41 41-16,-164-41 78,41 0-78,0 0 15,0 0-15,-40 41 16,40-41-16,-41 0 16,0 0-16,41 0 15,82 0 95,41 0-110,0 0 15,-1 0-15,1 0 16,-41 0-16,41 0 16,-123 0 62,-41 0-78,41 0 15,-81 0-15,-42-41 16,82 0-16,0 0 16,41 41-16,-41 0 15,41 0-15,41-41 16,41 41 46,0 0-46,0 0 0,82 0-16,-82 0 15,82 0-15,-82 0 16,41 0-16,-1 0 15,-40 0-15,-41 41 94,-82-41-78,1 0-16,-1 0 15,41 0 1,0 0-16,0 0 31,82 0 47,41 0-62,-41 41 0,0 0-16,40-41 15,-40 0-15,0 0 16,-41-41 31,-82 0-32,1 41-15,40 0 16,-41-41-16,0 41 16,41-41-16,-41 41 15,41-41-15,0 41 16,0 0 0,82 0 77,0 0-77,0 0 0,0 0-16,0 0 15,-123 0 95,41 0-110,-41 0 15,41 41 1,0-41-1,41 41 64,41-41-48,41 0-31,-41 0 15,0 0-15,41 0 16,-41 0-16,0 0 16,0 0-16,-82 0 93,0 0-93,-41 0 16,41 0-16,0 0 16,0 0-16,-41 0 15,41 0 1,82 0 93,41 0-109,-41 0 16,0 0-16,0 0 16,0 0-16,-41-41 31,-41 41 16,0 0-32,0 0-15,0 0 16,-41 0-16,41 0 16,0 0-1,-41 0-15,41 0 16,41-41 93,41 41-78,0 0-15,-82 0 47,0 0-63,0 0 15,-41 0-15,0 0 16,82 41-1,-41-41-15,0 0 16,0 41-16,82-41 78,0 0-62,0 0-16,0 0 15,41 0-15,-41 0 16,0 0-16,41 0 16,-41 0-16,0 0 15,0 0-15,0 0 16,-82 0 62,0 41-62,0-41-16,0 41 15,-41-41-15,82 41 16,-41-41 0,0 41-16,0-41 15,41 41-15,41-41 63,0 0-48,0 0-15,41 0 16,-41 0-16,0 0 16,41 0-16,-41 0 15,0 0-15,-41-41 16,41 41-1,0 0 1,0 0 15,-41-41 1,-41 41-17,0 0-15,0 0 16,0 0-1,-41 0-15,41 0 16,0 0 0,0 0-1,0 0 1,41-41 78,41 41-79,0 0 1,0 0 0,0 0-1,-82 0 32,-41-41-31,0 41-16,41 0 15,-41 0-15,0 0 16,41 0 0,41-41-16,41 0 93,0 41-77,41 0-16,-41 0 16,41 0-16,0 0 15,41 0-15,-41 0 16,-41 0-16,0 0 15,-82-41 32,0 41-31,0 0-16,-41 0 16,41 0-16,0 0 15,-41 0-15,41 0 16,0 0-1,82 0 110,0 0-125,0 0 16,0 0-16,-123 0 63,0 0-48,0 0-15,0 0 16,41 0-16,-41 0 15,41 0 1,82 0 47,41 0-48,-41 0-15,41 0 16,0 0-16,0 0 15,0 41-15,0-41 16,41 41 0,-82-41-16,41 0 15,-41 41-15,-123-41 78,0 0-78,41 0 16,0 0 0,0 0-16,0 0 15,82 0 63,0 0-78,41 0 16,0 41-16,0-41 16,0 0-16,0 0 15,0 0-15,-1 0 16,-40 0-16,-41 41 31,-122-41 32,81 0-63,-82 0 15,41 0-15,0 0 16,41 0-16,0 0 16,0 0-1,82 41 48,0-41-48,41 0 1,-41 0-16,41 0 16,0 0-16,-41 0 15,81 0-15,-40 41 16,41-41-16,-41 0 15,-41 0-15,0 0 16,0 0 15,-41 41-31,41-41 63,0 0-32,0 41-31,0-41 16,0 0-16,41 41 15,-41-41-15,41 41 16,0-41-16,-41 0 16,41 0-1,-41 41 1,0-41-1,-41 41 17,0 0-1,-41-41-31,0 41 16,-41-41-16,41 0 15,0 0-15,-41 0 16,-41 0-16,41 0 15,41 0-15,0 0 16,0 0 0,0 0-16,41-41 109,0 0-93,0 0-1,82 41 1,-41-41-16,0 41 16,-41-41-16,41 0 15,0 41 1,-41-41-1,41 41-15,-82 0 63,0 0-63,0 0 31,82 0 47,0-41-78,0 41 16,0 0-16,-41-41 16,0 0 15,-41 41 0,-41 0-15,41 0-16,-82 0 15,41 0-15,-41 0 16,41 0-16,-41-41 16,1 0-16,81 41 15,0 0-15,0 0 16,82 0 46,41 0-46,40-41-16,-40 41 16,82 0-16,-41 0 15,41 0 1,-41 0-16,-41 0 15,0 0-15,-41 0 16,0 0-16,-82 41 63,-41-41-63,41 0 15,0 41-15,-82-41 16,82 0-16,-41 0 15,41 0-15,0 0 16,0 0-16,0 0 16,0 0-16,82 0 109,0 0-109,0 0 31,0 0-15,-41-41 31,-41 41 0,0-41-47,0 41 15,0 0-15,0 0 16,0 0 0,0-41-1,41 0 16,41 41 1,0 0-17,0-41-15,41 41 16,-41 0-16,0 0 16,-82 0 62,-41 0-63,41 0 1,-41 0-16,0 0 16,0 0-16,41 41 15,0-41-15,1 0 16,-1 41-16,41 0 62,41-41-46,-1 0-16,1 0 16,0 0-16,41 0 15,-41 0-15,0 0 16,-123 0 46,0 0-62,41 0 16,-40 0-16,40 0 16,0 0-1,-41 0-15,41 0 16,0 0-1,0 0-15,0 0 16,82 0 62,0 0-78,41 0 16,0 0-16,-41 0 15,122 0-15,-81 0 16,41 41-16,-41-41 16,0 41-16,-41-41 15,-41 41 1,-41-41 15,-41 0-15,0-41-1,41 41-15,-82-41 16,41 41-16,-40 0 16,81-41-16,-41 41 15,41-41 1,0 41 0,0 0-16,41-41 15,-41 41 16,41-41 32,82 41-16,-41 0-47,41 0 15,-41 0-15,41 0 16,-42 0-16,1 0 16,0 0-16,-41 41 31,41-41-31,0 0 16,-41 41-1,-41-41 48,0 0-48,-81 0-15,81 0 16,-82 0-16,82 0 16,-41 0-16,0 0 15,41 0-15,0 0 16,0 0-1,0 0-15,0 0 16,41 41 187,41-41-203,41 0 16,-41 0-1,41 0-15,0 0 16,-41 41-16,41-41 16,-41 0-16,81 0 15,-40 41-15,-41-41 16,0 0-16,41 0 16,-41 0 15,0 0 141,0 0-157,0 41 32,0-41-31,0 0-16,-82 0 62,0 0-46,0 0-16,-41 0 16,0 0-1,0 0-15,41 0 16,0 0-1,0 0-15,123 0 94,-41 0-94,41 0 16,-41 0-16,41 0 15,0 41 1,0-41-16,-41 0 16,-41 41-1,41-41-15,0 0 16,0 0 46,0 0-46,-41 41 0,41-41-16,0 41 15,0-41 1,-41 41 0,41-41-16,0 0 15,-41 41-15,41-41 16,0 0-1,-123 0 64,41 0-64,0 0-15,-41 0 16,0 0-1,41 0-15,0 0 32,82 0 61,0 0-46,0 0-31,0 0 0</inkml:trace>
          <inkml:trace contextRef="#ctx0" brushRef="#br0" timeOffset="-12654.2334">778 0 0,'-41'0'188,"0"0"-173,1 0-15,-1 0 16,0 0 15,0 0-15,0 0-1,0 0 32,0 0-15,82 0 155,41 0-171,-41 0-16,41 0 15,40 0-15,-40 0 16,0 0-16,-41 0 16,41 0-16,-41 0 15,41 0-15,-41 0 16,0 0-1,-123 0 48,0 0-47,-41 0-16,41 0 15,-41 0-15,41 0 16,1 0-16,-1 0 15,0 0-15,41 0 16,0 0 0,82 0 77,0 0-93,82 0 16,-41 0-16,40 0 16,1 0-16,41 41 15,-41-41-15,0 41 16,41 0-16,-82-41 16,0 0-16,-123 0 62,-41 0-46,0 0-16,-41 0 15,0 0-15,-41 0 16,41 0-16,-41 0 16,42 0-16,81 0 15,-41 0-15,41 0 16,0 0-1,41-41-15,41 82 79,82-41-64,-1 0-15,1 0 16,41 41-16,-41-41 15,0 0-15,-41 0 16,-82 41 31,-123-41-31,41 0-1,-41 0-15,-82 0 16,42 0-16,40 0 15,41 0-15,-41 0 16,82 0-16,82 0 78,41 0-62,-41 0-16,82 0 15,-41 0 1,81 0-16,-40 0 16,-41 0-16,41 0 15,41 0-15,-123 0 16,41 0-16,0 0 16,-123 0 46,-82 0-62,-41 0 16,0 0-16,-41 0 15,1-41-15,40 0 16,0 41-16,0-41 16,82 41-16,123 0 46,0 0-30,82 0-16,-41 41 16,41-41-16,41 0 15,-42 41-15,1 0 16,41-41-16,0 0 16,0 41-1,-82-41-15,0 0 16,0 41-16,0-41 15,-82 41 17,0 0-17,0 0 1,0 0-16,0 0 16,82-41 15,0 41-31,-41 0 15,41-1-15,-1 1 16,42-41-16,-41 41 16,82 0-16,-82 0 15,0-41-15,0 41 16,-41-41-16,0 0 16,-41 41 62,0 0-47,-41-41 78,0 0-93,0 0 0,0-41-1,-41 41 1,41-41-16,0 41 15,0-41-15,0 0 16,0 41-16,0-41 16,0 41-1,41-41 1,-41 41-16,0 0 16,0 0-16,41-41 15,-41 1 79,41-1-16,0 0-47,-41 0-15,41 0-16,-40 0 16,-1 0-16,0 0 15,41 0 1,0 0-16,-41 0 15,0 41-15,0 0 16,41-41 187</inkml:trace>
        </inkml:traceGroup>
        <inkml:traceGroup>
          <inkml:annotationXML>
            <emma:emma xmlns:emma="http://www.w3.org/2003/04/emma" version="1.0">
              <emma:interpretation id="{692E21A5-E83B-4D71-BEB5-B5754D05791B}" emma:medium="tactile" emma:mode="ink">
                <msink:context xmlns:msink="http://schemas.microsoft.com/ink/2010/main" type="inkWord" rotatedBoundingBox="22195,17900 22215,17906 22203,17944 22184,17938"/>
              </emma:interpretation>
              <emma:one-of disjunction-type="recognition" id="oneOf1"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(</emma:literal>
                </emma:interpretation>
              </emma:one-of>
            </emma:emma>
          </inkml:annotationXML>
          <inkml:trace contextRef="#ctx0" brushRef="#br0" timeOffset="3597.5005">533-737 0,'0'41'93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0EE-7A55-4269-91FF-01AA299D24CC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62FE-B5A7-491D-8078-7616C6C10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0EE-7A55-4269-91FF-01AA299D24CC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62FE-B5A7-491D-8078-7616C6C10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0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0EE-7A55-4269-91FF-01AA299D24CC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62FE-B5A7-491D-8078-7616C6C10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3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0EE-7A55-4269-91FF-01AA299D24CC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62FE-B5A7-491D-8078-7616C6C10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1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0EE-7A55-4269-91FF-01AA299D24CC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62FE-B5A7-491D-8078-7616C6C10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1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0EE-7A55-4269-91FF-01AA299D24CC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62FE-B5A7-491D-8078-7616C6C10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9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0EE-7A55-4269-91FF-01AA299D24CC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62FE-B5A7-491D-8078-7616C6C10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0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0EE-7A55-4269-91FF-01AA299D24CC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62FE-B5A7-491D-8078-7616C6C10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6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0EE-7A55-4269-91FF-01AA299D24CC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62FE-B5A7-491D-8078-7616C6C10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8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0EE-7A55-4269-91FF-01AA299D24CC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62FE-B5A7-491D-8078-7616C6C10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0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0EE-7A55-4269-91FF-01AA299D24CC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62FE-B5A7-491D-8078-7616C6C10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C0EE-7A55-4269-91FF-01AA299D24CC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562FE-B5A7-491D-8078-7616C6C10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4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2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4.xml"/><Relationship Id="rId17" Type="http://schemas.openxmlformats.org/officeDocument/2006/relationships/image" Target="../media/image14.emf"/><Relationship Id="rId2" Type="http://schemas.openxmlformats.org/officeDocument/2006/relationships/image" Target="../media/image9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11.png"/><Relationship Id="rId5" Type="http://schemas.openxmlformats.org/officeDocument/2006/relationships/customXml" Target="../ink/ink2.xml"/><Relationship Id="rId15" Type="http://schemas.openxmlformats.org/officeDocument/2006/relationships/image" Target="../media/image13.emf"/><Relationship Id="rId10" Type="http://schemas.microsoft.com/office/2007/relationships/hdphoto" Target="../media/hdphoto9.wdp"/><Relationship Id="rId4" Type="http://schemas.openxmlformats.org/officeDocument/2006/relationships/image" Target="../media/image2.emf"/><Relationship Id="rId9" Type="http://schemas.openxmlformats.org/officeDocument/2006/relationships/image" Target="../media/image10.png"/><Relationship Id="rId1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5.wdp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9806" y="265470"/>
            <a:ext cx="82001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</a:t>
            </a:r>
            <a:r>
              <a:rPr lang="ru-RU" sz="4000" dirty="0" err="1" smtClean="0">
                <a:solidFill>
                  <a:srgbClr val="FFFF00"/>
                </a:solidFill>
              </a:rPr>
              <a:t>Фэмп</a:t>
            </a:r>
            <a:r>
              <a:rPr lang="ru-RU" sz="4000" dirty="0" smtClean="0">
                <a:solidFill>
                  <a:srgbClr val="FFFF00"/>
                </a:solidFill>
              </a:rPr>
              <a:t>. Вторая младшая группа. </a:t>
            </a:r>
          </a:p>
          <a:p>
            <a:r>
              <a:rPr lang="ru-RU" sz="2800" dirty="0" smtClean="0"/>
              <a:t>             </a:t>
            </a:r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3200" dirty="0" smtClean="0">
                <a:solidFill>
                  <a:srgbClr val="C00000"/>
                </a:solidFill>
              </a:rPr>
              <a:t>Выполни задания на картинках</a:t>
            </a:r>
            <a:r>
              <a:rPr lang="ru-RU" sz="2800" dirty="0" smtClean="0">
                <a:solidFill>
                  <a:srgbClr val="C00000"/>
                </a:solidFill>
              </a:rPr>
              <a:t>».</a:t>
            </a:r>
          </a:p>
          <a:p>
            <a:endParaRPr lang="ru-RU" sz="2800" dirty="0" smtClean="0"/>
          </a:p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Цель.</a:t>
            </a:r>
            <a:r>
              <a:rPr lang="ru-RU" sz="2800" dirty="0" smtClean="0">
                <a:solidFill>
                  <a:srgbClr val="FFFF00"/>
                </a:solidFill>
              </a:rPr>
              <a:t> Учить определять пространственное положение предметов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smtClean="0">
                <a:solidFill>
                  <a:srgbClr val="FFFF00"/>
                </a:solidFill>
              </a:rPr>
              <a:t>используя предлоги (</a:t>
            </a:r>
            <a:r>
              <a:rPr lang="ru-RU" sz="2800" dirty="0" smtClean="0">
                <a:solidFill>
                  <a:srgbClr val="C00000"/>
                </a:solidFill>
              </a:rPr>
              <a:t>на</a:t>
            </a:r>
            <a:r>
              <a:rPr lang="en-US" sz="2800" dirty="0" smtClean="0">
                <a:solidFill>
                  <a:srgbClr val="C00000"/>
                </a:solidFill>
              </a:rPr>
              <a:t>,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под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smtClean="0">
                <a:solidFill>
                  <a:srgbClr val="C00000"/>
                </a:solidFill>
              </a:rPr>
              <a:t>в</a:t>
            </a:r>
            <a:r>
              <a:rPr lang="ru-RU" sz="2800" dirty="0" smtClean="0">
                <a:solidFill>
                  <a:srgbClr val="FFFF00"/>
                </a:solidFill>
              </a:rPr>
              <a:t>). Закреплять умение сравнивать две равные и неравные группы предметов способами наложения и приложения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smtClean="0">
                <a:solidFill>
                  <a:srgbClr val="FFFF00"/>
                </a:solidFill>
              </a:rPr>
              <a:t>пользоваться выражениями </a:t>
            </a:r>
            <a:r>
              <a:rPr lang="ru-RU" sz="2800" dirty="0" smtClean="0">
                <a:solidFill>
                  <a:srgbClr val="C00000"/>
                </a:solidFill>
              </a:rPr>
              <a:t>столько-сколько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smtClean="0">
                <a:solidFill>
                  <a:srgbClr val="C00000"/>
                </a:solidFill>
              </a:rPr>
              <a:t>больше-меньше</a:t>
            </a:r>
            <a:r>
              <a:rPr lang="ru-RU" sz="2800" dirty="0" smtClean="0">
                <a:solidFill>
                  <a:srgbClr val="FFFF00"/>
                </a:solidFill>
              </a:rPr>
              <a:t>. Упражнять в сравнении двух предметов по величине. Обозначать результаты сравнения </a:t>
            </a:r>
            <a:r>
              <a:rPr lang="ru-RU" sz="2800" dirty="0" smtClean="0">
                <a:solidFill>
                  <a:srgbClr val="C00000"/>
                </a:solidFill>
              </a:rPr>
              <a:t>большой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smtClean="0">
                <a:solidFill>
                  <a:srgbClr val="C00000"/>
                </a:solidFill>
              </a:rPr>
              <a:t>маленький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7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631" y="368709"/>
            <a:ext cx="2300749" cy="2381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10" l="0" r="887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2722" y="571038"/>
            <a:ext cx="2654709" cy="2179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" b="100000" l="901" r="963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155" y="3121895"/>
            <a:ext cx="1991032" cy="2733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95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4159" y="1061882"/>
            <a:ext cx="545691" cy="718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2494" y="4409768"/>
            <a:ext cx="626809" cy="757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2877" y="1000813"/>
            <a:ext cx="1253612" cy="840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897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7586" y="368710"/>
            <a:ext cx="2657169" cy="22014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2709" y="1559410"/>
            <a:ext cx="766915" cy="604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1407" y="3571873"/>
            <a:ext cx="6545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Развиваем пространственное мышление. Активизируем предлоги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на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под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 в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Где сидит мишка?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 мишка сидит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кровати).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Где машинка-кран?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(кран </a:t>
            </a:r>
            <a:r>
              <a:rPr lang="ru-RU" b="1" dirty="0" smtClean="0">
                <a:solidFill>
                  <a:srgbClr val="002060"/>
                </a:solidFill>
              </a:rPr>
              <a:t>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стуле).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Где легковая машина?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(легковая машина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столом).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Где сидит зайчик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(зайчик сидит </a:t>
            </a:r>
            <a:r>
              <a:rPr lang="ru-RU" b="1" dirty="0" smtClean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шкафу).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7" y="0"/>
            <a:ext cx="5210482" cy="3559123"/>
          </a:xfrm>
          <a:prstGeom prst="rect">
            <a:avLst/>
          </a:prstGeom>
          <a:ln>
            <a:solidFill>
              <a:schemeClr val="bg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/>
              <p14:cNvContentPartPr/>
              <p14:nvPr/>
            </p14:nvContentPartPr>
            <p14:xfrm>
              <a:off x="3374245" y="1382179"/>
              <a:ext cx="667080" cy="131256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2365" y="1370299"/>
                <a:ext cx="690840" cy="13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й ввод 7"/>
              <p14:cNvContentPartPr/>
              <p14:nvPr/>
            </p14:nvContentPartPr>
            <p14:xfrm>
              <a:off x="3479005" y="1294699"/>
              <a:ext cx="343440" cy="146880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7125" y="1282819"/>
                <a:ext cx="367200" cy="14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Рукописный ввод 9"/>
              <p14:cNvContentPartPr/>
              <p14:nvPr/>
            </p14:nvContentPartPr>
            <p14:xfrm>
              <a:off x="3377485" y="1563259"/>
              <a:ext cx="414360" cy="122868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5605" y="1551379"/>
                <a:ext cx="438120" cy="12524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5738" y="1508910"/>
            <a:ext cx="410836" cy="398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962" y="4253658"/>
            <a:ext cx="6341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 кофточки не хватает пуговок. Каждой петельке нужна пуговка.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Сколько петелек? Сколько пуговок? Чего больше? Петелек или пуговок?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Чего меньше пуговок или петелек? Что нужно сделать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чтобы у каждой петельки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была пуговка? (добавить еще одну пуговку)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Добавили ещё одну пуговку. Сколько стало пуговок? (столько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сколько петелек. Поровну петелек и пуговок)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148" y="3559123"/>
            <a:ext cx="4404852" cy="31463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9348" y="97672"/>
            <a:ext cx="3952567" cy="29644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2905" y="2038459"/>
            <a:ext cx="410837" cy="398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2906" y="2523444"/>
            <a:ext cx="410836" cy="398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15529" y="1183111"/>
            <a:ext cx="410836" cy="3981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6157" y="1664390"/>
            <a:ext cx="305566" cy="1791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6158" y="1932838"/>
            <a:ext cx="290967" cy="1925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6158" y="2174783"/>
            <a:ext cx="277139" cy="220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Рукописный ввод 6"/>
              <p14:cNvContentPartPr/>
              <p14:nvPr/>
            </p14:nvContentPartPr>
            <p14:xfrm>
              <a:off x="280045" y="3310328"/>
              <a:ext cx="1121400" cy="63288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165" y="3298448"/>
                <a:ext cx="114516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Рукописный ввод 20"/>
              <p14:cNvContentPartPr/>
              <p14:nvPr/>
            </p14:nvContentPartPr>
            <p14:xfrm>
              <a:off x="-29555" y="2931248"/>
              <a:ext cx="1394280" cy="111024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41435" y="2919368"/>
                <a:ext cx="1418040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Рукописный ввод 22"/>
              <p14:cNvContentPartPr/>
              <p14:nvPr/>
            </p14:nvContentPartPr>
            <p14:xfrm>
              <a:off x="7643485" y="6445185"/>
              <a:ext cx="1132200" cy="592583"/>
            </p14:xfrm>
          </p:contentPart>
        </mc:Choice>
        <mc:Fallback xmlns="">
          <p:pic>
            <p:nvPicPr>
              <p:cNvPr id="23" name="Рукописный ввод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31605" y="6433305"/>
                <a:ext cx="1155960" cy="6163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19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3790335" cy="66515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1" y="3007288"/>
            <a:ext cx="1557952" cy="3467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977" b="100000" l="2344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426" y="294969"/>
            <a:ext cx="1528917" cy="2035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8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9510" y="2521974"/>
            <a:ext cx="2901054" cy="3746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822" b="89109" l="1887" r="968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5831" y="747332"/>
            <a:ext cx="2462980" cy="2227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74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4768" y="4183702"/>
            <a:ext cx="1600200" cy="1114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0334" y="747332"/>
            <a:ext cx="3156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Сравни кукол по </a:t>
            </a:r>
            <a:r>
              <a:rPr lang="ru-RU" sz="2000" dirty="0" smtClean="0">
                <a:solidFill>
                  <a:srgbClr val="C00000"/>
                </a:solidFill>
              </a:rPr>
              <a:t>размеру (</a:t>
            </a:r>
            <a:r>
              <a:rPr lang="ru-RU" sz="2000" dirty="0" smtClean="0">
                <a:solidFill>
                  <a:srgbClr val="7030A0"/>
                </a:solidFill>
              </a:rPr>
              <a:t>большая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ru-RU" sz="2000" dirty="0" smtClean="0">
                <a:solidFill>
                  <a:srgbClr val="7030A0"/>
                </a:solidFill>
              </a:rPr>
              <a:t>маленькая. </a:t>
            </a:r>
            <a:r>
              <a:rPr lang="ru-RU" sz="2000" dirty="0" smtClean="0">
                <a:solidFill>
                  <a:srgbClr val="C00000"/>
                </a:solidFill>
              </a:rPr>
              <a:t>Первая кукла</a:t>
            </a:r>
            <a:r>
              <a:rPr lang="ru-RU" sz="2000" dirty="0" smtClean="0">
                <a:solidFill>
                  <a:srgbClr val="7030A0"/>
                </a:solidFill>
              </a:rPr>
              <a:t> больше</a:t>
            </a:r>
            <a:r>
              <a:rPr lang="ru-RU" sz="2000" dirty="0">
                <a:solidFill>
                  <a:srgbClr val="00B050"/>
                </a:solidFill>
              </a:rPr>
              <a:t>.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Вторая кукла </a:t>
            </a:r>
            <a:r>
              <a:rPr lang="ru-RU" sz="2000" dirty="0" smtClean="0">
                <a:solidFill>
                  <a:srgbClr val="7030A0"/>
                </a:solidFill>
              </a:rPr>
              <a:t>меньше</a:t>
            </a:r>
            <a:r>
              <a:rPr lang="ru-RU" sz="2000" dirty="0" smtClean="0">
                <a:solidFill>
                  <a:srgbClr val="C00000"/>
                </a:solidFill>
              </a:rPr>
              <a:t>). </a:t>
            </a:r>
            <a:r>
              <a:rPr lang="ru-RU" sz="2000" dirty="0" smtClean="0">
                <a:solidFill>
                  <a:srgbClr val="C00000"/>
                </a:solidFill>
              </a:rPr>
              <a:t>Подбери каждой куколке платье и </a:t>
            </a:r>
            <a:r>
              <a:rPr lang="ru-RU" sz="2000" dirty="0" smtClean="0">
                <a:solidFill>
                  <a:srgbClr val="C00000"/>
                </a:solidFill>
              </a:rPr>
              <a:t>шляпку.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207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28</cp:revision>
  <dcterms:created xsi:type="dcterms:W3CDTF">2020-04-28T08:50:50Z</dcterms:created>
  <dcterms:modified xsi:type="dcterms:W3CDTF">2020-04-28T11:52:37Z</dcterms:modified>
</cp:coreProperties>
</file>