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64" r:id="rId3"/>
    <p:sldId id="265" r:id="rId4"/>
    <p:sldId id="261" r:id="rId5"/>
    <p:sldId id="262" r:id="rId6"/>
    <p:sldId id="256" r:id="rId7"/>
    <p:sldId id="257" r:id="rId8"/>
    <p:sldId id="258" r:id="rId9"/>
    <p:sldId id="259" r:id="rId10"/>
    <p:sldId id="260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27" autoAdjust="0"/>
  </p:normalViewPr>
  <p:slideViewPr>
    <p:cSldViewPr snapToGrid="0">
      <p:cViewPr varScale="1">
        <p:scale>
          <a:sx n="61" d="100"/>
          <a:sy n="61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5DDFD-3263-4416-93F1-4A6D4FC9677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94DA4E-BDEC-4562-8860-FA18B052C6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210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4DA4E-BDEC-4562-8860-FA18B052C6D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2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48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11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8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8992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10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796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701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28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05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435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65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CFD21-BB60-4C7A-858D-9C7424EAEF05}" type="datetimeFigureOut">
              <a:rPr lang="ru-RU" smtClean="0"/>
              <a:t>29.04.2020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04B45-5A87-4ED7-9881-FD4B74EC0F1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94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9.wdp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8.wdp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7.png"/><Relationship Id="rId7" Type="http://schemas.microsoft.com/office/2007/relationships/hdphoto" Target="../media/hdphoto5.wdp"/><Relationship Id="rId12" Type="http://schemas.openxmlformats.org/officeDocument/2006/relationships/image" Target="../media/image13.png"/><Relationship Id="rId17" Type="http://schemas.microsoft.com/office/2007/relationships/hdphoto" Target="../media/hdphoto10.wdp"/><Relationship Id="rId2" Type="http://schemas.openxmlformats.org/officeDocument/2006/relationships/audio" Target="../media/media5.m4a"/><Relationship Id="rId16" Type="http://schemas.openxmlformats.org/officeDocument/2006/relationships/image" Target="../media/image15.png"/><Relationship Id="rId20" Type="http://schemas.openxmlformats.org/officeDocument/2006/relationships/image" Target="../media/image3.png"/><Relationship Id="rId1" Type="http://schemas.microsoft.com/office/2007/relationships/media" Target="../media/media5.m4a"/><Relationship Id="rId6" Type="http://schemas.openxmlformats.org/officeDocument/2006/relationships/image" Target="../media/image10.png"/><Relationship Id="rId11" Type="http://schemas.microsoft.com/office/2007/relationships/hdphoto" Target="../media/hdphoto7.wdp"/><Relationship Id="rId5" Type="http://schemas.microsoft.com/office/2007/relationships/hdphoto" Target="../media/hdphoto4.wdp"/><Relationship Id="rId15" Type="http://schemas.microsoft.com/office/2007/relationships/hdphoto" Target="../media/hdphoto9.wdp"/><Relationship Id="rId10" Type="http://schemas.openxmlformats.org/officeDocument/2006/relationships/image" Target="../media/image12.png"/><Relationship Id="rId19" Type="http://schemas.microsoft.com/office/2007/relationships/hdphoto" Target="../media/hdphoto11.wdp"/><Relationship Id="rId4" Type="http://schemas.openxmlformats.org/officeDocument/2006/relationships/image" Target="../media/image9.png"/><Relationship Id="rId9" Type="http://schemas.microsoft.com/office/2007/relationships/hdphoto" Target="../media/hdphoto6.wdp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5.wdp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2.wdp"/><Relationship Id="rId12" Type="http://schemas.openxmlformats.org/officeDocument/2006/relationships/image" Target="../media/image22.png"/><Relationship Id="rId17" Type="http://schemas.microsoft.com/office/2007/relationships/hdphoto" Target="../media/hdphoto17.wdp"/><Relationship Id="rId2" Type="http://schemas.openxmlformats.org/officeDocument/2006/relationships/audio" Target="../media/media6.m4a"/><Relationship Id="rId16" Type="http://schemas.openxmlformats.org/officeDocument/2006/relationships/image" Target="../media/image24.png"/><Relationship Id="rId20" Type="http://schemas.openxmlformats.org/officeDocument/2006/relationships/image" Target="../media/image3.png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11" Type="http://schemas.microsoft.com/office/2007/relationships/hdphoto" Target="../media/hdphoto14.wdp"/><Relationship Id="rId5" Type="http://schemas.openxmlformats.org/officeDocument/2006/relationships/image" Target="../media/image18.png"/><Relationship Id="rId15" Type="http://schemas.microsoft.com/office/2007/relationships/hdphoto" Target="../media/hdphoto16.wdp"/><Relationship Id="rId10" Type="http://schemas.openxmlformats.org/officeDocument/2006/relationships/image" Target="../media/image21.png"/><Relationship Id="rId19" Type="http://schemas.microsoft.com/office/2007/relationships/hdphoto" Target="../media/hdphoto18.wdp"/><Relationship Id="rId4" Type="http://schemas.openxmlformats.org/officeDocument/2006/relationships/notesSlide" Target="../notesSlides/notesSlide1.xml"/><Relationship Id="rId9" Type="http://schemas.microsoft.com/office/2007/relationships/hdphoto" Target="../media/hdphoto13.wdp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12955"/>
            <a:ext cx="11312469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Конспект занятия по рисованию во второй младшей группе «В гостях у </a:t>
            </a:r>
            <a:r>
              <a:rPr lang="ru-RU" b="1" dirty="0" err="1" smtClean="0"/>
              <a:t>коми</a:t>
            </a:r>
            <a:r>
              <a:rPr lang="ru-RU" b="1" dirty="0" smtClean="0"/>
              <a:t> красавицы </a:t>
            </a:r>
            <a:r>
              <a:rPr lang="ru-RU" b="1" dirty="0" err="1" smtClean="0"/>
              <a:t>Агнюши</a:t>
            </a:r>
            <a:r>
              <a:rPr lang="ru-RU" b="1" dirty="0" smtClean="0"/>
              <a:t>».</a:t>
            </a:r>
          </a:p>
          <a:p>
            <a:r>
              <a:rPr lang="ru-RU" b="1" dirty="0" smtClean="0"/>
              <a:t>                          МАДОУ «Детский сад №3 общеразвивающего вида» с. </a:t>
            </a:r>
            <a:r>
              <a:rPr lang="ru-RU" b="1" dirty="0" err="1" smtClean="0"/>
              <a:t>Выльгорт</a:t>
            </a:r>
            <a:r>
              <a:rPr lang="ru-RU" b="1" dirty="0" smtClean="0"/>
              <a:t> . </a:t>
            </a:r>
          </a:p>
          <a:p>
            <a:r>
              <a:rPr lang="ru-RU" b="1" dirty="0" smtClean="0"/>
              <a:t>                                                                Воспитатель: Зиновьева Т.В. </a:t>
            </a:r>
          </a:p>
          <a:p>
            <a:endParaRPr lang="ru-RU" dirty="0"/>
          </a:p>
          <a:p>
            <a:r>
              <a:rPr lang="ru-RU" b="1" dirty="0" smtClean="0"/>
              <a:t>Программное содержание. </a:t>
            </a:r>
            <a:r>
              <a:rPr lang="ru-RU" dirty="0" smtClean="0"/>
              <a:t>Знакомить с </a:t>
            </a:r>
            <a:r>
              <a:rPr lang="ru-RU" dirty="0" err="1" smtClean="0"/>
              <a:t>коми</a:t>
            </a:r>
            <a:r>
              <a:rPr lang="ru-RU" dirty="0" smtClean="0"/>
              <a:t> народным творчеством.  Учить рисовать простые узоры вертикальными</a:t>
            </a:r>
            <a:r>
              <a:rPr lang="ru-RU" dirty="0"/>
              <a:t> </a:t>
            </a:r>
            <a:r>
              <a:rPr lang="ru-RU" dirty="0" smtClean="0"/>
              <a:t>и косыми линиями. Продолжать учить детей правильно держать карандаш. Воспитывать любовь к родному краю и вызывать интерес к  </a:t>
            </a:r>
            <a:r>
              <a:rPr lang="ru-RU" dirty="0" err="1" smtClean="0"/>
              <a:t>коми</a:t>
            </a:r>
            <a:r>
              <a:rPr lang="ru-RU" dirty="0" smtClean="0"/>
              <a:t> культуре и традициям.</a:t>
            </a:r>
          </a:p>
          <a:p>
            <a:endParaRPr lang="ru-RU" dirty="0" smtClean="0"/>
          </a:p>
          <a:p>
            <a:r>
              <a:rPr lang="ru-RU" b="1" dirty="0" smtClean="0"/>
              <a:t>Оборудование.</a:t>
            </a:r>
            <a:r>
              <a:rPr lang="ru-RU" dirty="0" smtClean="0"/>
              <a:t> Телевизионный экран</a:t>
            </a:r>
            <a:r>
              <a:rPr lang="en-US" dirty="0" smtClean="0"/>
              <a:t>, </a:t>
            </a:r>
            <a:r>
              <a:rPr lang="ru-RU" dirty="0" err="1" smtClean="0"/>
              <a:t>флешка</a:t>
            </a:r>
            <a:r>
              <a:rPr lang="ru-RU" dirty="0" smtClean="0"/>
              <a:t>.  Карандаши цветные. Бумажные фартучки прямоугольной формы (10 на 13 см). </a:t>
            </a:r>
          </a:p>
          <a:p>
            <a:r>
              <a:rPr lang="ru-RU" b="1" dirty="0" smtClean="0"/>
              <a:t>Демонстрационный материал. </a:t>
            </a:r>
            <a:r>
              <a:rPr lang="ru-RU" dirty="0" smtClean="0"/>
              <a:t>Картинка с изображением элементов </a:t>
            </a:r>
            <a:r>
              <a:rPr lang="ru-RU" dirty="0" err="1" smtClean="0"/>
              <a:t>коми</a:t>
            </a:r>
            <a:r>
              <a:rPr lang="ru-RU" dirty="0" smtClean="0"/>
              <a:t> орнамента.</a:t>
            </a:r>
            <a:endParaRPr lang="ru-RU" b="1" dirty="0" smtClean="0"/>
          </a:p>
          <a:p>
            <a:r>
              <a:rPr lang="ru-RU" dirty="0" smtClean="0"/>
              <a:t>  </a:t>
            </a:r>
          </a:p>
          <a:p>
            <a:r>
              <a:rPr lang="ru-RU" b="1" dirty="0" smtClean="0"/>
              <a:t>Пояснительная записка к игре. </a:t>
            </a:r>
            <a:r>
              <a:rPr lang="ru-RU" dirty="0" smtClean="0"/>
              <a:t>На каждом слайде озвучка идет в фоновом режиме. На 6 слайде игра «Помогите </a:t>
            </a:r>
            <a:r>
              <a:rPr lang="ru-RU" dirty="0" err="1" smtClean="0"/>
              <a:t>Агнюше</a:t>
            </a:r>
            <a:r>
              <a:rPr lang="ru-RU" dirty="0" smtClean="0"/>
              <a:t> поставить посуду на стол». Если ребенок нажимает правильно</a:t>
            </a:r>
            <a:r>
              <a:rPr lang="en-US" dirty="0" smtClean="0"/>
              <a:t>, </a:t>
            </a:r>
            <a:r>
              <a:rPr lang="ru-RU" dirty="0" smtClean="0"/>
              <a:t>посуда «переезжает» из сундука на стол. Если нажимает неправильно</a:t>
            </a:r>
            <a:r>
              <a:rPr lang="en-US" dirty="0" smtClean="0"/>
              <a:t>, </a:t>
            </a:r>
            <a:r>
              <a:rPr lang="ru-RU" dirty="0" smtClean="0"/>
              <a:t>предмет не двигается с места и качается. </a:t>
            </a:r>
          </a:p>
          <a:p>
            <a:endParaRPr lang="ru-RU" dirty="0"/>
          </a:p>
          <a:p>
            <a:r>
              <a:rPr lang="ru-RU" dirty="0" smtClean="0"/>
              <a:t>                                                                 Ход занятия </a:t>
            </a:r>
          </a:p>
          <a:p>
            <a:r>
              <a:rPr lang="ru-RU" dirty="0" smtClean="0"/>
              <a:t> </a:t>
            </a:r>
          </a:p>
          <a:p>
            <a:r>
              <a:rPr lang="ru-RU" dirty="0" smtClean="0"/>
              <a:t>Занятие начинается с интерактивной игры «В гостях у </a:t>
            </a:r>
            <a:r>
              <a:rPr lang="ru-RU" dirty="0" err="1" smtClean="0"/>
              <a:t>Агнюши</a:t>
            </a:r>
            <a:r>
              <a:rPr lang="ru-RU" dirty="0" smtClean="0"/>
              <a:t>». </a:t>
            </a:r>
          </a:p>
          <a:p>
            <a:r>
              <a:rPr lang="ru-RU" b="1" dirty="0" smtClean="0"/>
              <a:t>1 слайд</a:t>
            </a:r>
            <a:r>
              <a:rPr lang="ru-RU" dirty="0" smtClean="0"/>
              <a:t>. Ребята сегодня мы с Вами отправимся в сказочную деревню. В гости к </a:t>
            </a:r>
            <a:r>
              <a:rPr lang="ru-RU" dirty="0" err="1" smtClean="0"/>
              <a:t>коми</a:t>
            </a:r>
            <a:r>
              <a:rPr lang="ru-RU" dirty="0" smtClean="0"/>
              <a:t> красавице </a:t>
            </a:r>
            <a:r>
              <a:rPr lang="ru-RU" dirty="0" err="1" smtClean="0"/>
              <a:t>Агнюше</a:t>
            </a:r>
            <a:r>
              <a:rPr lang="ru-RU" dirty="0" smtClean="0"/>
              <a:t>. Вы готовы? Тогда занимайте места в автобусе и поехали.</a:t>
            </a:r>
          </a:p>
          <a:p>
            <a:r>
              <a:rPr lang="ru-RU" dirty="0" smtClean="0"/>
              <a:t> </a:t>
            </a:r>
          </a:p>
          <a:p>
            <a:r>
              <a:rPr lang="ru-RU" b="1" dirty="0" smtClean="0"/>
              <a:t>2 слайд</a:t>
            </a:r>
            <a:r>
              <a:rPr lang="ru-RU" dirty="0" smtClean="0"/>
              <a:t>. Звук заводящегося автобуса.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35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0013"/>
            <a:ext cx="6238568" cy="7058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568" y="-139770"/>
            <a:ext cx="6006441" cy="70580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182">
                        <a14:backgroundMark x1="7879" y1="30267" x2="4242" y2="59644"/>
                        <a14:backgroundMark x1="13333" y1="59050" x2="3636" y2="61424"/>
                        <a14:backgroundMark x1="80000" y1="50445" x2="95758" y2="54599"/>
                        <a14:backgroundMark x1="75758" y1="56973" x2="96970" y2="548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0574" y="2703443"/>
            <a:ext cx="1881809" cy="3935481"/>
          </a:xfrm>
          <a:prstGeom prst="rect">
            <a:avLst/>
          </a:prstGeom>
        </p:spPr>
      </p:pic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005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696" y="185654"/>
            <a:ext cx="11518491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  <a:p>
            <a:r>
              <a:rPr lang="ru-RU" b="1" dirty="0"/>
              <a:t>3 слайд. </a:t>
            </a:r>
            <a:r>
              <a:rPr lang="ru-RU" dirty="0"/>
              <a:t>А вот и </a:t>
            </a:r>
            <a:r>
              <a:rPr lang="ru-RU" dirty="0" err="1"/>
              <a:t>Агнюша</a:t>
            </a:r>
            <a:r>
              <a:rPr lang="ru-RU" dirty="0"/>
              <a:t> нас встречает. Ребята</a:t>
            </a:r>
            <a:r>
              <a:rPr lang="en-US" dirty="0"/>
              <a:t>, </a:t>
            </a:r>
            <a:r>
              <a:rPr lang="ru-RU" dirty="0"/>
              <a:t>давайте поздороваемся. Здравствуй</a:t>
            </a:r>
            <a:r>
              <a:rPr lang="en-US" dirty="0"/>
              <a:t>, </a:t>
            </a:r>
            <a:r>
              <a:rPr lang="ru-RU" dirty="0" err="1"/>
              <a:t>Агнюша</a:t>
            </a:r>
            <a:r>
              <a:rPr lang="ru-RU" dirty="0"/>
              <a:t>! Детки</a:t>
            </a:r>
            <a:r>
              <a:rPr lang="en-US" dirty="0"/>
              <a:t>, </a:t>
            </a:r>
            <a:r>
              <a:rPr lang="ru-RU" dirty="0"/>
              <a:t>посмотрите</a:t>
            </a:r>
          </a:p>
          <a:p>
            <a:r>
              <a:rPr lang="ru-RU" dirty="0" smtClean="0"/>
              <a:t>Какой необычный у неё наряд. Вы </a:t>
            </a:r>
            <a:r>
              <a:rPr lang="ru-RU" dirty="0"/>
              <a:t>знаете</a:t>
            </a:r>
            <a:r>
              <a:rPr lang="en-US" dirty="0"/>
              <a:t>, </a:t>
            </a:r>
            <a:r>
              <a:rPr lang="ru-RU" dirty="0"/>
              <a:t>что это за наряд такой? Это </a:t>
            </a:r>
            <a:r>
              <a:rPr lang="ru-RU" dirty="0" err="1"/>
              <a:t>коми</a:t>
            </a:r>
            <a:r>
              <a:rPr lang="ru-RU" dirty="0"/>
              <a:t> национальный костюм. Мы сейчас с Вами носим такие наряды? Нет. Такие костюмы носили наши прабабушки. На голове у </a:t>
            </a:r>
            <a:r>
              <a:rPr lang="ru-RU" dirty="0" err="1"/>
              <a:t>Агнюши</a:t>
            </a:r>
            <a:r>
              <a:rPr lang="ru-RU" dirty="0"/>
              <a:t> кокошник. Одета она в рубаху</a:t>
            </a:r>
            <a:r>
              <a:rPr lang="en-US" dirty="0"/>
              <a:t>, </a:t>
            </a:r>
            <a:r>
              <a:rPr lang="ru-RU" dirty="0" err="1"/>
              <a:t>сарапан</a:t>
            </a:r>
            <a:r>
              <a:rPr lang="ru-RU" dirty="0"/>
              <a:t> и фартучек. Сшила этот наряд </a:t>
            </a:r>
            <a:r>
              <a:rPr lang="ru-RU" dirty="0" err="1"/>
              <a:t>Агнюше</a:t>
            </a:r>
            <a:r>
              <a:rPr lang="ru-RU" dirty="0"/>
              <a:t> её бабушка. Она у неё </a:t>
            </a:r>
            <a:r>
              <a:rPr lang="ru-RU" dirty="0" err="1"/>
              <a:t>портная</a:t>
            </a:r>
            <a:r>
              <a:rPr lang="ru-RU" dirty="0"/>
              <a:t>. </a:t>
            </a:r>
            <a:r>
              <a:rPr lang="ru-RU" dirty="0" smtClean="0"/>
              <a:t>А украсила вышивкой её мама. Мама у </a:t>
            </a:r>
            <a:r>
              <a:rPr lang="ru-RU" dirty="0" err="1" smtClean="0"/>
              <a:t>Агнюши</a:t>
            </a:r>
            <a:r>
              <a:rPr lang="ru-RU" dirty="0" smtClean="0"/>
              <a:t> вышивальщица. Костюм у </a:t>
            </a:r>
            <a:r>
              <a:rPr lang="ru-RU" dirty="0" err="1" smtClean="0"/>
              <a:t>Агнюши</a:t>
            </a:r>
            <a:r>
              <a:rPr lang="ru-RU" dirty="0" smtClean="0"/>
              <a:t> волшебный</a:t>
            </a:r>
            <a:r>
              <a:rPr lang="en-US" dirty="0" smtClean="0"/>
              <a:t>, </a:t>
            </a:r>
            <a:r>
              <a:rPr lang="ru-RU" dirty="0" smtClean="0"/>
              <a:t>он украшен узорами.</a:t>
            </a:r>
          </a:p>
          <a:p>
            <a:endParaRPr lang="ru-RU" dirty="0"/>
          </a:p>
          <a:p>
            <a:r>
              <a:rPr lang="ru-RU" b="1" dirty="0" smtClean="0"/>
              <a:t>4 слайд</a:t>
            </a:r>
            <a:r>
              <a:rPr lang="ru-RU" dirty="0" smtClean="0"/>
              <a:t>. </a:t>
            </a:r>
            <a:r>
              <a:rPr lang="ru-RU" dirty="0" err="1" smtClean="0"/>
              <a:t>Агнюша</a:t>
            </a:r>
            <a:r>
              <a:rPr lang="ru-RU" dirty="0" smtClean="0"/>
              <a:t> хочет Вам показать свой сундук. В нём она хранит старинные вещи</a:t>
            </a:r>
            <a:r>
              <a:rPr lang="en-US" dirty="0" smtClean="0"/>
              <a:t>, </a:t>
            </a:r>
            <a:r>
              <a:rPr lang="ru-RU" dirty="0" smtClean="0"/>
              <a:t>которые ей очень </a:t>
            </a:r>
            <a:r>
              <a:rPr lang="ru-RU" dirty="0" err="1" smtClean="0"/>
              <a:t>дороги.Вы</a:t>
            </a:r>
            <a:r>
              <a:rPr lang="ru-RU" dirty="0" smtClean="0"/>
              <a:t> хотите заглянуть в сундук? Давайте посмотрим</a:t>
            </a:r>
            <a:r>
              <a:rPr lang="en-US" dirty="0" smtClean="0"/>
              <a:t>, </a:t>
            </a:r>
            <a:r>
              <a:rPr lang="ru-RU" dirty="0" smtClean="0"/>
              <a:t>что бережёт </a:t>
            </a:r>
            <a:r>
              <a:rPr lang="ru-RU" dirty="0" err="1" smtClean="0"/>
              <a:t>Агнюша</a:t>
            </a:r>
            <a:r>
              <a:rPr lang="ru-RU" dirty="0" smtClean="0"/>
              <a:t> в своём сундуке. </a:t>
            </a:r>
          </a:p>
          <a:p>
            <a:endParaRPr lang="ru-RU" dirty="0"/>
          </a:p>
          <a:p>
            <a:r>
              <a:rPr lang="ru-RU" b="1" dirty="0" smtClean="0"/>
              <a:t>5 слайд</a:t>
            </a:r>
            <a:r>
              <a:rPr lang="ru-RU" dirty="0" smtClean="0"/>
              <a:t>. Открываем сундук. И что же здесь мы видим? Эти изделия сделаны </a:t>
            </a:r>
            <a:r>
              <a:rPr lang="ru-RU" dirty="0" err="1" smtClean="0"/>
              <a:t>коми</a:t>
            </a:r>
            <a:r>
              <a:rPr lang="ru-RU" dirty="0" smtClean="0"/>
              <a:t> мастерами. Уточка-солонка из дерева для соли. Тарелка деревянная для творога и хлеба. Ковш для воды. Игрушка-лошадка. Прялка. Прялкой делают нитки</a:t>
            </a:r>
            <a:r>
              <a:rPr lang="en-US" dirty="0" smtClean="0"/>
              <a:t>, </a:t>
            </a:r>
            <a:r>
              <a:rPr lang="ru-RU" dirty="0" smtClean="0"/>
              <a:t>чтобы соткать полотенца</a:t>
            </a:r>
            <a:r>
              <a:rPr lang="en-US" dirty="0" smtClean="0"/>
              <a:t>, </a:t>
            </a:r>
            <a:r>
              <a:rPr lang="ru-RU" dirty="0" smtClean="0"/>
              <a:t>шарфики</a:t>
            </a:r>
            <a:r>
              <a:rPr lang="en-US" dirty="0" smtClean="0"/>
              <a:t>,</a:t>
            </a:r>
            <a:r>
              <a:rPr lang="en-US" dirty="0"/>
              <a:t> </a:t>
            </a:r>
            <a:r>
              <a:rPr lang="ru-RU" dirty="0" smtClean="0"/>
              <a:t>шапки</a:t>
            </a:r>
            <a:r>
              <a:rPr lang="en-US" dirty="0" smtClean="0"/>
              <a:t>, </a:t>
            </a:r>
            <a:r>
              <a:rPr lang="ru-RU" dirty="0" smtClean="0"/>
              <a:t>связать рукавицы и много всего другого. Ребята</a:t>
            </a:r>
            <a:r>
              <a:rPr lang="en-US" dirty="0" smtClean="0"/>
              <a:t>, </a:t>
            </a:r>
            <a:r>
              <a:rPr lang="ru-RU" dirty="0" smtClean="0"/>
              <a:t>посмотрите</a:t>
            </a:r>
            <a:r>
              <a:rPr lang="en-US" dirty="0" smtClean="0"/>
              <a:t>, </a:t>
            </a:r>
            <a:r>
              <a:rPr lang="ru-RU" dirty="0" smtClean="0"/>
              <a:t>полотенце</a:t>
            </a:r>
            <a:r>
              <a:rPr lang="en-US" dirty="0" smtClean="0"/>
              <a:t>, </a:t>
            </a:r>
            <a:r>
              <a:rPr lang="ru-RU" dirty="0" smtClean="0"/>
              <a:t>шапка</a:t>
            </a:r>
            <a:r>
              <a:rPr lang="en-US" dirty="0" smtClean="0"/>
              <a:t>, </a:t>
            </a:r>
            <a:r>
              <a:rPr lang="ru-RU" dirty="0" smtClean="0"/>
              <a:t>рукавички тоже украшены волшебными </a:t>
            </a:r>
            <a:r>
              <a:rPr lang="ru-RU" dirty="0" err="1" smtClean="0"/>
              <a:t>коми</a:t>
            </a:r>
            <a:r>
              <a:rPr lang="ru-RU" dirty="0" smtClean="0"/>
              <a:t> узорами.</a:t>
            </a:r>
          </a:p>
          <a:p>
            <a:endParaRPr lang="ru-RU" dirty="0"/>
          </a:p>
          <a:p>
            <a:r>
              <a:rPr lang="ru-RU" b="1" dirty="0" smtClean="0"/>
              <a:t>6 слайд</a:t>
            </a:r>
            <a:r>
              <a:rPr lang="ru-RU" dirty="0" smtClean="0"/>
              <a:t>. Ребята</a:t>
            </a:r>
            <a:r>
              <a:rPr lang="en-US" dirty="0" smtClean="0"/>
              <a:t>, </a:t>
            </a:r>
            <a:r>
              <a:rPr lang="ru-RU" dirty="0" smtClean="0"/>
              <a:t>у </a:t>
            </a:r>
            <a:r>
              <a:rPr lang="ru-RU" dirty="0" err="1" smtClean="0"/>
              <a:t>Агнюши</a:t>
            </a:r>
            <a:r>
              <a:rPr lang="ru-RU" dirty="0" smtClean="0"/>
              <a:t> много сестричек и совсем скоро они придут к ней в гости. </a:t>
            </a:r>
            <a:r>
              <a:rPr lang="ru-RU" dirty="0" err="1" smtClean="0"/>
              <a:t>Агнюша</a:t>
            </a:r>
            <a:r>
              <a:rPr lang="ru-RU" dirty="0" smtClean="0"/>
              <a:t> хочет Вас попросить</a:t>
            </a:r>
            <a:r>
              <a:rPr lang="en-US" dirty="0" smtClean="0"/>
              <a:t>, </a:t>
            </a:r>
            <a:r>
              <a:rPr lang="ru-RU" dirty="0" smtClean="0"/>
              <a:t>чтобы Вы ей помогли поставить на стол посуду для гостей. Только ничего не перепутайте.  Выбирайте из сундука </a:t>
            </a:r>
            <a:r>
              <a:rPr lang="ru-RU" dirty="0" err="1" smtClean="0"/>
              <a:t>Агнюши</a:t>
            </a:r>
            <a:r>
              <a:rPr lang="ru-RU" dirty="0" smtClean="0"/>
              <a:t> только посуду и «нажимайте» на неё. </a:t>
            </a:r>
          </a:p>
          <a:p>
            <a:endParaRPr lang="ru-RU" dirty="0"/>
          </a:p>
          <a:p>
            <a:r>
              <a:rPr lang="ru-RU" b="1" dirty="0" smtClean="0"/>
              <a:t>7 слайд</a:t>
            </a:r>
            <a:r>
              <a:rPr lang="ru-RU" dirty="0" smtClean="0"/>
              <a:t>. Детки! Какие Вы молодцы! Помогли </a:t>
            </a:r>
            <a:r>
              <a:rPr lang="ru-RU" dirty="0" err="1" smtClean="0"/>
              <a:t>Агнюше</a:t>
            </a:r>
            <a:r>
              <a:rPr lang="ru-RU" dirty="0" smtClean="0"/>
              <a:t> поставить посуду на стол. А ещё </a:t>
            </a:r>
            <a:r>
              <a:rPr lang="ru-RU" dirty="0" err="1" smtClean="0"/>
              <a:t>Агнюша</a:t>
            </a:r>
            <a:r>
              <a:rPr lang="ru-RU" dirty="0" smtClean="0"/>
              <a:t> хочет подарить своим сестричкам фартучки. Только украсить фартучки она не успела. Поможем? Конечно поможем!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144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6841" y="471948"/>
            <a:ext cx="119429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Воспитатель. Ребята</a:t>
            </a:r>
            <a:r>
              <a:rPr lang="en-US" dirty="0" smtClean="0"/>
              <a:t>, </a:t>
            </a:r>
            <a:r>
              <a:rPr lang="ru-RU" dirty="0" smtClean="0"/>
              <a:t>давайте отдохнём.</a:t>
            </a:r>
          </a:p>
          <a:p>
            <a:r>
              <a:rPr lang="ru-RU" dirty="0" smtClean="0"/>
              <a:t>                  </a:t>
            </a:r>
          </a:p>
          <a:p>
            <a:r>
              <a:rPr lang="ru-RU" b="1" dirty="0" err="1" smtClean="0"/>
              <a:t>Физминутка</a:t>
            </a:r>
            <a:r>
              <a:rPr lang="ru-RU" b="1" dirty="0" smtClean="0"/>
              <a:t>.</a:t>
            </a:r>
          </a:p>
          <a:p>
            <a:r>
              <a:rPr lang="ru-RU" dirty="0" smtClean="0"/>
              <a:t>Мы захлопали в ладоши дружно веселее.</a:t>
            </a:r>
          </a:p>
          <a:p>
            <a:r>
              <a:rPr lang="ru-RU" dirty="0" smtClean="0"/>
              <a:t>Ножкой</a:t>
            </a:r>
            <a:r>
              <a:rPr lang="en-US" dirty="0" smtClean="0"/>
              <a:t>, </a:t>
            </a:r>
            <a:r>
              <a:rPr lang="ru-RU" dirty="0" smtClean="0"/>
              <a:t>ножкой постучали крепче и сильнее. </a:t>
            </a:r>
          </a:p>
          <a:p>
            <a:r>
              <a:rPr lang="ru-RU" dirty="0" smtClean="0"/>
              <a:t>По </a:t>
            </a:r>
            <a:r>
              <a:rPr lang="ru-RU" dirty="0" err="1" smtClean="0"/>
              <a:t>коленочкам</a:t>
            </a:r>
            <a:r>
              <a:rPr lang="ru-RU" dirty="0" smtClean="0"/>
              <a:t> ударим тише</a:t>
            </a:r>
            <a:r>
              <a:rPr lang="en-US" dirty="0" smtClean="0"/>
              <a:t>, </a:t>
            </a:r>
            <a:r>
              <a:rPr lang="ru-RU" dirty="0" smtClean="0"/>
              <a:t>тише</a:t>
            </a:r>
            <a:r>
              <a:rPr lang="en-US" dirty="0" smtClean="0"/>
              <a:t>, </a:t>
            </a:r>
            <a:r>
              <a:rPr lang="ru-RU" dirty="0" smtClean="0"/>
              <a:t>тише.</a:t>
            </a:r>
          </a:p>
          <a:p>
            <a:r>
              <a:rPr lang="ru-RU" dirty="0" smtClean="0"/>
              <a:t>Ручки</a:t>
            </a:r>
            <a:r>
              <a:rPr lang="en-US" dirty="0" smtClean="0"/>
              <a:t>, </a:t>
            </a:r>
            <a:r>
              <a:rPr lang="ru-RU" dirty="0" smtClean="0"/>
              <a:t>ручки поднимаем</a:t>
            </a:r>
          </a:p>
          <a:p>
            <a:r>
              <a:rPr lang="ru-RU" dirty="0" smtClean="0"/>
              <a:t>Выше</a:t>
            </a:r>
            <a:r>
              <a:rPr lang="en-US" dirty="0" smtClean="0"/>
              <a:t>, </a:t>
            </a:r>
            <a:r>
              <a:rPr lang="ru-RU" dirty="0" smtClean="0"/>
              <a:t>выше</a:t>
            </a:r>
            <a:r>
              <a:rPr lang="en-US" dirty="0" smtClean="0"/>
              <a:t>, </a:t>
            </a:r>
            <a:r>
              <a:rPr lang="ru-RU" dirty="0" smtClean="0"/>
              <a:t>выше.</a:t>
            </a:r>
          </a:p>
          <a:p>
            <a:endParaRPr lang="ru-RU" dirty="0"/>
          </a:p>
          <a:p>
            <a:r>
              <a:rPr lang="ru-RU" dirty="0" smtClean="0"/>
              <a:t>Дети садятся за столы. У каждого на столе цветные карандаши и бумажные фартучки. Воспитатель показывает </a:t>
            </a:r>
          </a:p>
          <a:p>
            <a:r>
              <a:rPr lang="ru-RU" dirty="0"/>
              <a:t>к</a:t>
            </a:r>
            <a:r>
              <a:rPr lang="ru-RU" dirty="0" smtClean="0"/>
              <a:t>артинку</a:t>
            </a:r>
            <a:r>
              <a:rPr lang="en-US" dirty="0" smtClean="0"/>
              <a:t>, </a:t>
            </a:r>
            <a:r>
              <a:rPr lang="ru-RU" dirty="0" smtClean="0"/>
              <a:t>на которой изображены 4 </a:t>
            </a:r>
            <a:r>
              <a:rPr lang="ru-RU" dirty="0" err="1" smtClean="0"/>
              <a:t>коми</a:t>
            </a:r>
            <a:r>
              <a:rPr lang="ru-RU" dirty="0" smtClean="0"/>
              <a:t> узора: следы</a:t>
            </a:r>
            <a:r>
              <a:rPr lang="en-US" dirty="0" smtClean="0"/>
              <a:t>, </a:t>
            </a:r>
            <a:r>
              <a:rPr lang="ru-RU" dirty="0" smtClean="0"/>
              <a:t>рога</a:t>
            </a:r>
            <a:r>
              <a:rPr lang="en-US" dirty="0" smtClean="0"/>
              <a:t>, </a:t>
            </a:r>
            <a:r>
              <a:rPr lang="ru-RU" dirty="0" smtClean="0"/>
              <a:t>чум</a:t>
            </a:r>
            <a:r>
              <a:rPr lang="en-US" dirty="0" smtClean="0"/>
              <a:t>, </a:t>
            </a:r>
            <a:r>
              <a:rPr lang="ru-RU" dirty="0" smtClean="0"/>
              <a:t>ёлка. Ребята</a:t>
            </a:r>
            <a:r>
              <a:rPr lang="en-US" dirty="0" smtClean="0"/>
              <a:t>, </a:t>
            </a:r>
            <a:r>
              <a:rPr lang="ru-RU" dirty="0" smtClean="0"/>
              <a:t>давайте украсим фартучки</a:t>
            </a:r>
          </a:p>
          <a:p>
            <a:r>
              <a:rPr lang="ru-RU" dirty="0" smtClean="0"/>
              <a:t>узором «Ёлочка».  Воспитатель наглядно показывает приёмы рисования. На фартучке внизу слева направо</a:t>
            </a:r>
          </a:p>
          <a:p>
            <a:r>
              <a:rPr lang="ru-RU" dirty="0" smtClean="0"/>
              <a:t>рисуем прямые линии. А затем</a:t>
            </a:r>
            <a:r>
              <a:rPr lang="en-US" dirty="0" smtClean="0"/>
              <a:t>, </a:t>
            </a:r>
            <a:r>
              <a:rPr lang="ru-RU" dirty="0" smtClean="0"/>
              <a:t>добавляем «веточки». </a:t>
            </a:r>
          </a:p>
          <a:p>
            <a:endParaRPr lang="ru-RU" dirty="0"/>
          </a:p>
          <a:p>
            <a:r>
              <a:rPr lang="ru-RU" b="1" dirty="0" smtClean="0"/>
              <a:t>Рефлексия</a:t>
            </a:r>
            <a:r>
              <a:rPr lang="ru-RU" dirty="0" smtClean="0"/>
              <a:t>. Ребята</a:t>
            </a:r>
            <a:r>
              <a:rPr lang="en-US" dirty="0" smtClean="0"/>
              <a:t>, </a:t>
            </a:r>
            <a:r>
              <a:rPr lang="ru-RU" dirty="0" smtClean="0"/>
              <a:t>у кого мы сегодня были в гостях? Что Вам понравилось?</a:t>
            </a:r>
            <a:r>
              <a:rPr lang="ru-RU" dirty="0"/>
              <a:t> </a:t>
            </a:r>
            <a:r>
              <a:rPr lang="ru-RU" dirty="0" smtClean="0"/>
              <a:t>Как </a:t>
            </a:r>
            <a:r>
              <a:rPr lang="ru-RU" smtClean="0"/>
              <a:t>мы  </a:t>
            </a:r>
            <a:r>
              <a:rPr lang="ru-RU" dirty="0" smtClean="0"/>
              <a:t>помогали </a:t>
            </a:r>
            <a:r>
              <a:rPr lang="ru-RU" dirty="0" err="1" smtClean="0"/>
              <a:t>Агнюше</a:t>
            </a:r>
            <a:r>
              <a:rPr lang="ru-RU" dirty="0" smtClean="0"/>
              <a:t>?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54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4" l="16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4398" y="2304282"/>
            <a:ext cx="5810250" cy="3724275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419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6065" y="28193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455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44" l="164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84398" y="2304282"/>
            <a:ext cx="5810250" cy="3724275"/>
          </a:xfrm>
          <a:prstGeom prst="rect">
            <a:avLst/>
          </a:prstGeom>
        </p:spPr>
      </p:pic>
      <p:pic>
        <p:nvPicPr>
          <p:cNvPr id="5" name="016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2898" y="852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813" y="442452"/>
            <a:ext cx="3465871" cy="6415548"/>
          </a:xfrm>
          <a:prstGeom prst="rect">
            <a:avLst/>
          </a:prstGeom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6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55" r="970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9614" y="2005781"/>
            <a:ext cx="5456902" cy="37904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27756" y="2005782"/>
            <a:ext cx="3347884" cy="2213486"/>
          </a:xfrm>
          <a:prstGeom prst="rect">
            <a:avLst/>
          </a:prstGeom>
        </p:spPr>
      </p:pic>
      <p:pic>
        <p:nvPicPr>
          <p:cNvPr id="5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3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09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"/>
            <a:ext cx="2551471" cy="24039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" b="97015" l="5435" r="896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6166" y="3382603"/>
            <a:ext cx="2223319" cy="2403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31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5941" y="367172"/>
            <a:ext cx="2930320" cy="20368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011" l="0" r="990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95743" y="-99864"/>
            <a:ext cx="2572365" cy="240798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706" l="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465" y="289435"/>
            <a:ext cx="2190750" cy="19431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20" b="88415" l="114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9" y="3040779"/>
            <a:ext cx="2271252" cy="23597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9843" y="3072888"/>
            <a:ext cx="1333500" cy="229552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9843" y="4584596"/>
            <a:ext cx="1304925" cy="8096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0000" l="0" r="909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551471" cy="2403987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75941" y="3382603"/>
            <a:ext cx="1726021" cy="19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1"/>
            <a:ext cx="6209072" cy="66515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796" l="0" r="8953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469" y="2674984"/>
            <a:ext cx="1638300" cy="14001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79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34625" y="25496"/>
            <a:ext cx="1857375" cy="1333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8469" y="308171"/>
            <a:ext cx="1638300" cy="13049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05859" y="2165397"/>
            <a:ext cx="1333500" cy="12096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89157" l="0" r="8938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97046" y="2258959"/>
            <a:ext cx="1076325" cy="15811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3651" y="5137047"/>
            <a:ext cx="1571625" cy="15144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9392" y="4740072"/>
            <a:ext cx="1615307" cy="1599470"/>
          </a:xfrm>
          <a:prstGeom prst="rect">
            <a:avLst/>
          </a:prstGeom>
        </p:spPr>
      </p:pic>
      <p:pic>
        <p:nvPicPr>
          <p:cNvPr id="16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67033" y="289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4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49961 0.75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013" y="3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36367 0.4067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90" y="2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0.40442 0.4261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649</Words>
  <Application>Microsoft Office PowerPoint</Application>
  <PresentationFormat>Широкоэкранный</PresentationFormat>
  <Paragraphs>46</Paragraphs>
  <Slides>10</Slides>
  <Notes>1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87</cp:revision>
  <dcterms:created xsi:type="dcterms:W3CDTF">2020-04-28T16:44:18Z</dcterms:created>
  <dcterms:modified xsi:type="dcterms:W3CDTF">2020-04-29T11:32:28Z</dcterms:modified>
</cp:coreProperties>
</file>