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57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4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5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5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7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F414-FDDF-4AD2-B03A-718515B8A49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C50D-F10D-4543-8081-2A0B9B2ED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960" y="133227"/>
            <a:ext cx="7421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 Занятие по рисованию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Вторая младшая группа     «Рисуем тележки для зайчат»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029200"/>
            <a:ext cx="55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МАДОУ  «Детский сад  № 3 общеразвивающего вида </a:t>
            </a:r>
          </a:p>
          <a:p>
            <a:r>
              <a:rPr lang="ru-RU" dirty="0" smtClean="0"/>
              <a:t> с. </a:t>
            </a:r>
            <a:r>
              <a:rPr lang="ru-RU" dirty="0" err="1" smtClean="0"/>
              <a:t>Выльгорт</a:t>
            </a:r>
            <a:r>
              <a:rPr lang="ru-RU" dirty="0" smtClean="0"/>
              <a:t>.  Воспитатель Зиновьева Т.В.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34440" y="240792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2080" y="1962537"/>
            <a:ext cx="10424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Программное содержание. </a:t>
            </a:r>
            <a:r>
              <a:rPr lang="ru-RU" sz="2000" dirty="0" smtClean="0"/>
              <a:t>Продолжать формировать умение изображать предмет</a:t>
            </a:r>
            <a:r>
              <a:rPr lang="en-US" sz="2000" dirty="0" smtClean="0"/>
              <a:t>,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остоящий из нескольких частей прямоугольной и круглой формы. Упражнять в рисовании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 закрашивании красками. Поощрять умение выбирать краску по своему вкусу.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02080" y="3621677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Пояснительная записка. </a:t>
            </a:r>
            <a:r>
              <a:rPr lang="ru-RU" dirty="0" smtClean="0"/>
              <a:t>Занятие разработано </a:t>
            </a:r>
            <a:r>
              <a:rPr lang="en-US" dirty="0" smtClean="0"/>
              <a:t>c </a:t>
            </a:r>
            <a:r>
              <a:rPr lang="ru-RU" dirty="0" smtClean="0"/>
              <a:t>учётом</a:t>
            </a:r>
            <a:r>
              <a:rPr lang="ru-RU" dirty="0"/>
              <a:t> </a:t>
            </a:r>
            <a:r>
              <a:rPr lang="ru-RU" dirty="0" smtClean="0"/>
              <a:t>участия родителей в процессе обучения дошкольника.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38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78717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6439" y="368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5" y="3947182"/>
            <a:ext cx="3174428" cy="2910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14" y="4575833"/>
            <a:ext cx="2975634" cy="2282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31" y="3637458"/>
            <a:ext cx="2527300" cy="210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6" y="3915543"/>
            <a:ext cx="3502491" cy="2664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73" y="3139529"/>
            <a:ext cx="2527300" cy="210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69698B"/>
              </a:clrFrom>
              <a:clrTo>
                <a:srgbClr val="69698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68" l="1571" r="91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139529"/>
            <a:ext cx="3638550" cy="2200275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84434" l="0" r="96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248" y="-1"/>
            <a:ext cx="4934607" cy="3864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318" y="3744509"/>
            <a:ext cx="1962150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78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771" y="5653698"/>
            <a:ext cx="930094" cy="791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752" y="2869195"/>
            <a:ext cx="1962150" cy="119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6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317" y="4024512"/>
            <a:ext cx="704850" cy="630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6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617" y="4024512"/>
            <a:ext cx="704850" cy="630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100000" l="0" r="9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503" y="5653697"/>
            <a:ext cx="930095" cy="791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566504" y="1195750"/>
            <a:ext cx="376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Из каких частей состоит тележка?(Из кузова и колёс)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09" y="3666684"/>
            <a:ext cx="4326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Какую форму имеет кузов?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(прямоугольную)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863" y="5530607"/>
            <a:ext cx="459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Какую форму имеют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колёса? (круглую)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55606" y="58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89510" l="535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309" y="352979"/>
            <a:ext cx="3436374" cy="2271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89" y="856572"/>
            <a:ext cx="7858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Итак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мы выяснили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что тележка состоит из кузова прямоугольной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формы и колёс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которые имеют круглую форму. А сейчас давайте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в</a:t>
            </a:r>
            <a:r>
              <a:rPr lang="ru-RU" sz="2000" dirty="0" smtClean="0">
                <a:solidFill>
                  <a:srgbClr val="0070C0"/>
                </a:solidFill>
              </a:rPr>
              <a:t>озьмем в руку кисточку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и нарисуем в воздухе прямоугольник.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Затем прорисуем в воздухе круг. 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527019"/>
            <a:ext cx="9071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А теперь обмакните кисточку в воду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а затем о край баночки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или стаканчика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чтобы не было лишней воды</a:t>
            </a:r>
            <a:r>
              <a:rPr lang="en-US" sz="2000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Далее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обмакните кисточку в краску любого цвета.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И на альбомном  листе бумаги проведите ровную линию. Это будет основание.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907" y="3355685"/>
            <a:ext cx="2212257" cy="13583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187" y="5500515"/>
            <a:ext cx="455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Теперь такую же линию рисуем сверху.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654008" y="5274137"/>
            <a:ext cx="2236378" cy="1252976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9364" y="5873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452" y="501445"/>
            <a:ext cx="7072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Далее рисуем боковые стороны кузова. Сверху вниз проводим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вертикальную линию к линии основания. И такую же линию с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ругой стороны. Получился кузов.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083" y="220237"/>
            <a:ext cx="1740310" cy="1578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451" y="2227301"/>
            <a:ext cx="776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Закрашиваем кузов. Проводим кисточкой прямые линии слева направо.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076" y="2200761"/>
            <a:ext cx="1814053" cy="1468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452" y="3977372"/>
            <a:ext cx="7027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Итак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кузов мы нарисовали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осталось нарисовать колёса. Давайте вспомним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какой они формы?( Круглые). Под прямоугольником рисуем округлую линию и соединяем один конец с другим. Получилось одно колесо. Чуть подальше рисуем второе колесо.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076" y="4276541"/>
            <a:ext cx="1946787" cy="1332047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9475" y="5608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83" y="2271252"/>
            <a:ext cx="4173794" cy="3318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83" y="1002890"/>
            <a:ext cx="508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Затем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закрашиваем колёса. И рисуем ручку.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Вот и готова  тележка для зайчат!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9174" y="5284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289</Words>
  <Application>Microsoft Office PowerPoint</Application>
  <PresentationFormat>Широкоэкранный</PresentationFormat>
  <Paragraphs>29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60</cp:revision>
  <dcterms:created xsi:type="dcterms:W3CDTF">2020-04-30T07:25:25Z</dcterms:created>
  <dcterms:modified xsi:type="dcterms:W3CDTF">2020-04-30T17:23:26Z</dcterms:modified>
</cp:coreProperties>
</file>